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1" r:id="rId6"/>
    <p:sldId id="262" r:id="rId7"/>
    <p:sldId id="264" r:id="rId8"/>
    <p:sldId id="265" r:id="rId9"/>
    <p:sldId id="268" r:id="rId10"/>
    <p:sldId id="266" r:id="rId11"/>
    <p:sldId id="267" r:id="rId12"/>
    <p:sldId id="277" r:id="rId13"/>
    <p:sldId id="278" r:id="rId14"/>
    <p:sldId id="269" r:id="rId15"/>
    <p:sldId id="270" r:id="rId16"/>
    <p:sldId id="271" r:id="rId17"/>
    <p:sldId id="272" r:id="rId18"/>
    <p:sldId id="273" r:id="rId19"/>
    <p:sldId id="274" r:id="rId20"/>
    <p:sldId id="275" r:id="rId21"/>
    <p:sldId id="276"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65" d="100"/>
          <a:sy n="65" d="100"/>
        </p:scale>
        <p:origin x="-280"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printerSettings" Target="printerSettings/printerSettings1.bin"/><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DF6935-4698-7446-A3C5-5CC3DEC94CCE}" type="doc">
      <dgm:prSet loTypeId="urn:microsoft.com/office/officeart/2005/8/layout/radial4" loCatId="" qsTypeId="urn:microsoft.com/office/officeart/2005/8/quickstyle/simple4" qsCatId="simple" csTypeId="urn:microsoft.com/office/officeart/2005/8/colors/accent1_2" csCatId="accent1" phldr="1"/>
      <dgm:spPr/>
      <dgm:t>
        <a:bodyPr/>
        <a:lstStyle/>
        <a:p>
          <a:endParaRPr lang="en-US"/>
        </a:p>
      </dgm:t>
    </dgm:pt>
    <dgm:pt modelId="{2D3E223B-1C9E-FD49-96C9-5FCA7425E5E9}">
      <dgm:prSet phldrT="[Text]"/>
      <dgm:spPr/>
      <dgm:t>
        <a:bodyPr/>
        <a:lstStyle/>
        <a:p>
          <a:r>
            <a:rPr lang="en-US" dirty="0" err="1" smtClean="0"/>
            <a:t>Ofilis</a:t>
          </a:r>
          <a:r>
            <a:rPr lang="en-US" dirty="0" smtClean="0"/>
            <a:t> painting</a:t>
          </a:r>
          <a:endParaRPr lang="en-US" dirty="0"/>
        </a:p>
      </dgm:t>
    </dgm:pt>
    <dgm:pt modelId="{8A3D18C3-CB6A-2341-A95D-C57F0605A443}" type="parTrans" cxnId="{28340BD7-426A-9F47-A337-034AF9755E3A}">
      <dgm:prSet/>
      <dgm:spPr/>
      <dgm:t>
        <a:bodyPr/>
        <a:lstStyle/>
        <a:p>
          <a:endParaRPr lang="en-US"/>
        </a:p>
      </dgm:t>
    </dgm:pt>
    <dgm:pt modelId="{555F6FE4-7EC0-C146-913B-51DF216F588D}" type="sibTrans" cxnId="{28340BD7-426A-9F47-A337-034AF9755E3A}">
      <dgm:prSet/>
      <dgm:spPr/>
      <dgm:t>
        <a:bodyPr/>
        <a:lstStyle/>
        <a:p>
          <a:endParaRPr lang="en-US"/>
        </a:p>
      </dgm:t>
    </dgm:pt>
    <dgm:pt modelId="{BAB61F8E-AFE0-784D-BAB1-3755B168C426}">
      <dgm:prSet phldrT="[Text]"/>
      <dgm:spPr/>
      <dgm:t>
        <a:bodyPr/>
        <a:lstStyle/>
        <a:p>
          <a:r>
            <a:rPr lang="en-US" dirty="0" smtClean="0"/>
            <a:t>Moral/Legal Issues</a:t>
          </a:r>
          <a:endParaRPr lang="en-US" dirty="0"/>
        </a:p>
      </dgm:t>
    </dgm:pt>
    <dgm:pt modelId="{F485AD21-BEA0-7B42-8C85-64AEAC15652A}" type="parTrans" cxnId="{8AB65A9F-9687-434B-A91D-CF2E11B381F9}">
      <dgm:prSet/>
      <dgm:spPr/>
      <dgm:t>
        <a:bodyPr/>
        <a:lstStyle/>
        <a:p>
          <a:endParaRPr lang="en-US"/>
        </a:p>
      </dgm:t>
    </dgm:pt>
    <dgm:pt modelId="{4E71FFF4-3C7D-8B4A-AF03-3FFA3C3C3D42}" type="sibTrans" cxnId="{8AB65A9F-9687-434B-A91D-CF2E11B381F9}">
      <dgm:prSet/>
      <dgm:spPr/>
      <dgm:t>
        <a:bodyPr/>
        <a:lstStyle/>
        <a:p>
          <a:endParaRPr lang="en-US"/>
        </a:p>
      </dgm:t>
    </dgm:pt>
    <dgm:pt modelId="{2557496C-178E-0346-9A65-AAC7D29741A4}">
      <dgm:prSet phldrT="[Text]"/>
      <dgm:spPr/>
      <dgm:t>
        <a:bodyPr/>
        <a:lstStyle/>
        <a:p>
          <a:r>
            <a:rPr lang="en-US" dirty="0" smtClean="0"/>
            <a:t>Aesthetic Issues</a:t>
          </a:r>
          <a:endParaRPr lang="en-US" dirty="0"/>
        </a:p>
      </dgm:t>
    </dgm:pt>
    <dgm:pt modelId="{47533360-A3F9-7240-B77E-4A0A626FFCAF}" type="parTrans" cxnId="{D36D8CD3-2BCE-3E4A-8699-3431C58AA465}">
      <dgm:prSet/>
      <dgm:spPr/>
      <dgm:t>
        <a:bodyPr/>
        <a:lstStyle/>
        <a:p>
          <a:endParaRPr lang="en-US"/>
        </a:p>
      </dgm:t>
    </dgm:pt>
    <dgm:pt modelId="{C80B4826-8ED7-7C43-A00C-B660B836BC92}" type="sibTrans" cxnId="{D36D8CD3-2BCE-3E4A-8699-3431C58AA465}">
      <dgm:prSet/>
      <dgm:spPr/>
      <dgm:t>
        <a:bodyPr/>
        <a:lstStyle/>
        <a:p>
          <a:endParaRPr lang="en-US"/>
        </a:p>
      </dgm:t>
    </dgm:pt>
    <dgm:pt modelId="{8D00074C-7742-4546-9327-81DD9B573100}">
      <dgm:prSet phldrT="[Text]"/>
      <dgm:spPr/>
      <dgm:t>
        <a:bodyPr/>
        <a:lstStyle/>
        <a:p>
          <a:r>
            <a:rPr lang="en-US" dirty="0" smtClean="0"/>
            <a:t>Artist’s Intentions</a:t>
          </a:r>
          <a:endParaRPr lang="en-US" dirty="0"/>
        </a:p>
      </dgm:t>
    </dgm:pt>
    <dgm:pt modelId="{03C25E19-DE92-FD4E-B898-B9A81D313713}" type="parTrans" cxnId="{2C2F87D5-54F3-EE43-8605-79A632D128DA}">
      <dgm:prSet/>
      <dgm:spPr/>
      <dgm:t>
        <a:bodyPr/>
        <a:lstStyle/>
        <a:p>
          <a:endParaRPr lang="en-US"/>
        </a:p>
      </dgm:t>
    </dgm:pt>
    <dgm:pt modelId="{6D4F91AF-A988-6E40-A578-11E59BBF5104}" type="sibTrans" cxnId="{2C2F87D5-54F3-EE43-8605-79A632D128DA}">
      <dgm:prSet/>
      <dgm:spPr/>
      <dgm:t>
        <a:bodyPr/>
        <a:lstStyle/>
        <a:p>
          <a:endParaRPr lang="en-US"/>
        </a:p>
      </dgm:t>
    </dgm:pt>
    <dgm:pt modelId="{B032C3EF-913B-BD41-AB0A-38842DDEDA17}" type="pres">
      <dgm:prSet presAssocID="{E6DF6935-4698-7446-A3C5-5CC3DEC94CCE}" presName="cycle" presStyleCnt="0">
        <dgm:presLayoutVars>
          <dgm:chMax val="1"/>
          <dgm:dir/>
          <dgm:animLvl val="ctr"/>
          <dgm:resizeHandles val="exact"/>
        </dgm:presLayoutVars>
      </dgm:prSet>
      <dgm:spPr/>
      <dgm:t>
        <a:bodyPr/>
        <a:lstStyle/>
        <a:p>
          <a:endParaRPr lang="en-US"/>
        </a:p>
      </dgm:t>
    </dgm:pt>
    <dgm:pt modelId="{406ABD61-9B06-F245-847D-78E85C3FA6C2}" type="pres">
      <dgm:prSet presAssocID="{2D3E223B-1C9E-FD49-96C9-5FCA7425E5E9}" presName="centerShape" presStyleLbl="node0" presStyleIdx="0" presStyleCnt="1"/>
      <dgm:spPr/>
      <dgm:t>
        <a:bodyPr/>
        <a:lstStyle/>
        <a:p>
          <a:endParaRPr lang="en-US"/>
        </a:p>
      </dgm:t>
    </dgm:pt>
    <dgm:pt modelId="{90B87F7C-1F28-4541-BAA5-0D4B91FD8366}" type="pres">
      <dgm:prSet presAssocID="{F485AD21-BEA0-7B42-8C85-64AEAC15652A}" presName="parTrans" presStyleLbl="bgSibTrans2D1" presStyleIdx="0" presStyleCnt="3"/>
      <dgm:spPr/>
      <dgm:t>
        <a:bodyPr/>
        <a:lstStyle/>
        <a:p>
          <a:endParaRPr lang="en-US"/>
        </a:p>
      </dgm:t>
    </dgm:pt>
    <dgm:pt modelId="{4C49E251-5DD7-EF47-8A98-B2209970999D}" type="pres">
      <dgm:prSet presAssocID="{BAB61F8E-AFE0-784D-BAB1-3755B168C426}" presName="node" presStyleLbl="node1" presStyleIdx="0" presStyleCnt="3">
        <dgm:presLayoutVars>
          <dgm:bulletEnabled val="1"/>
        </dgm:presLayoutVars>
      </dgm:prSet>
      <dgm:spPr/>
      <dgm:t>
        <a:bodyPr/>
        <a:lstStyle/>
        <a:p>
          <a:endParaRPr lang="en-US"/>
        </a:p>
      </dgm:t>
    </dgm:pt>
    <dgm:pt modelId="{4839F9EB-8EFB-CB41-9257-5C7BDF018024}" type="pres">
      <dgm:prSet presAssocID="{47533360-A3F9-7240-B77E-4A0A626FFCAF}" presName="parTrans" presStyleLbl="bgSibTrans2D1" presStyleIdx="1" presStyleCnt="3"/>
      <dgm:spPr/>
      <dgm:t>
        <a:bodyPr/>
        <a:lstStyle/>
        <a:p>
          <a:endParaRPr lang="en-US"/>
        </a:p>
      </dgm:t>
    </dgm:pt>
    <dgm:pt modelId="{2F9C196A-D42A-494B-A6B4-F445E5CD9A36}" type="pres">
      <dgm:prSet presAssocID="{2557496C-178E-0346-9A65-AAC7D29741A4}" presName="node" presStyleLbl="node1" presStyleIdx="1" presStyleCnt="3">
        <dgm:presLayoutVars>
          <dgm:bulletEnabled val="1"/>
        </dgm:presLayoutVars>
      </dgm:prSet>
      <dgm:spPr/>
      <dgm:t>
        <a:bodyPr/>
        <a:lstStyle/>
        <a:p>
          <a:endParaRPr lang="en-US"/>
        </a:p>
      </dgm:t>
    </dgm:pt>
    <dgm:pt modelId="{7BC23540-E63B-5C47-A829-3A103E2E4A46}" type="pres">
      <dgm:prSet presAssocID="{03C25E19-DE92-FD4E-B898-B9A81D313713}" presName="parTrans" presStyleLbl="bgSibTrans2D1" presStyleIdx="2" presStyleCnt="3"/>
      <dgm:spPr/>
      <dgm:t>
        <a:bodyPr/>
        <a:lstStyle/>
        <a:p>
          <a:endParaRPr lang="en-US"/>
        </a:p>
      </dgm:t>
    </dgm:pt>
    <dgm:pt modelId="{18D21EC4-CB23-5E4E-B40B-1A14A849EAE7}" type="pres">
      <dgm:prSet presAssocID="{8D00074C-7742-4546-9327-81DD9B573100}" presName="node" presStyleLbl="node1" presStyleIdx="2" presStyleCnt="3">
        <dgm:presLayoutVars>
          <dgm:bulletEnabled val="1"/>
        </dgm:presLayoutVars>
      </dgm:prSet>
      <dgm:spPr/>
      <dgm:t>
        <a:bodyPr/>
        <a:lstStyle/>
        <a:p>
          <a:endParaRPr lang="en-US"/>
        </a:p>
      </dgm:t>
    </dgm:pt>
  </dgm:ptLst>
  <dgm:cxnLst>
    <dgm:cxn modelId="{E5C085AC-CE2E-FE45-B301-AF263698500C}" type="presOf" srcId="{47533360-A3F9-7240-B77E-4A0A626FFCAF}" destId="{4839F9EB-8EFB-CB41-9257-5C7BDF018024}" srcOrd="0" destOrd="0" presId="urn:microsoft.com/office/officeart/2005/8/layout/radial4"/>
    <dgm:cxn modelId="{A8182D34-6C12-5748-9ED7-9B2220D888E1}" type="presOf" srcId="{2557496C-178E-0346-9A65-AAC7D29741A4}" destId="{2F9C196A-D42A-494B-A6B4-F445E5CD9A36}" srcOrd="0" destOrd="0" presId="urn:microsoft.com/office/officeart/2005/8/layout/radial4"/>
    <dgm:cxn modelId="{8A6DCFEA-D42B-884D-82B3-18BB4F7C5A95}" type="presOf" srcId="{BAB61F8E-AFE0-784D-BAB1-3755B168C426}" destId="{4C49E251-5DD7-EF47-8A98-B2209970999D}" srcOrd="0" destOrd="0" presId="urn:microsoft.com/office/officeart/2005/8/layout/radial4"/>
    <dgm:cxn modelId="{D36D8CD3-2BCE-3E4A-8699-3431C58AA465}" srcId="{2D3E223B-1C9E-FD49-96C9-5FCA7425E5E9}" destId="{2557496C-178E-0346-9A65-AAC7D29741A4}" srcOrd="1" destOrd="0" parTransId="{47533360-A3F9-7240-B77E-4A0A626FFCAF}" sibTransId="{C80B4826-8ED7-7C43-A00C-B660B836BC92}"/>
    <dgm:cxn modelId="{0BFD9AB7-5DD7-E24F-8381-F838EF76F8DF}" type="presOf" srcId="{F485AD21-BEA0-7B42-8C85-64AEAC15652A}" destId="{90B87F7C-1F28-4541-BAA5-0D4B91FD8366}" srcOrd="0" destOrd="0" presId="urn:microsoft.com/office/officeart/2005/8/layout/radial4"/>
    <dgm:cxn modelId="{8AB65A9F-9687-434B-A91D-CF2E11B381F9}" srcId="{2D3E223B-1C9E-FD49-96C9-5FCA7425E5E9}" destId="{BAB61F8E-AFE0-784D-BAB1-3755B168C426}" srcOrd="0" destOrd="0" parTransId="{F485AD21-BEA0-7B42-8C85-64AEAC15652A}" sibTransId="{4E71FFF4-3C7D-8B4A-AF03-3FFA3C3C3D42}"/>
    <dgm:cxn modelId="{16A3DF85-21E7-9C47-8C45-87D428D4B778}" type="presOf" srcId="{8D00074C-7742-4546-9327-81DD9B573100}" destId="{18D21EC4-CB23-5E4E-B40B-1A14A849EAE7}" srcOrd="0" destOrd="0" presId="urn:microsoft.com/office/officeart/2005/8/layout/radial4"/>
    <dgm:cxn modelId="{2C2F87D5-54F3-EE43-8605-79A632D128DA}" srcId="{2D3E223B-1C9E-FD49-96C9-5FCA7425E5E9}" destId="{8D00074C-7742-4546-9327-81DD9B573100}" srcOrd="2" destOrd="0" parTransId="{03C25E19-DE92-FD4E-B898-B9A81D313713}" sibTransId="{6D4F91AF-A988-6E40-A578-11E59BBF5104}"/>
    <dgm:cxn modelId="{28340BD7-426A-9F47-A337-034AF9755E3A}" srcId="{E6DF6935-4698-7446-A3C5-5CC3DEC94CCE}" destId="{2D3E223B-1C9E-FD49-96C9-5FCA7425E5E9}" srcOrd="0" destOrd="0" parTransId="{8A3D18C3-CB6A-2341-A95D-C57F0605A443}" sibTransId="{555F6FE4-7EC0-C146-913B-51DF216F588D}"/>
    <dgm:cxn modelId="{93283B0C-BC9F-1841-AB82-D43FC995D652}" type="presOf" srcId="{03C25E19-DE92-FD4E-B898-B9A81D313713}" destId="{7BC23540-E63B-5C47-A829-3A103E2E4A46}" srcOrd="0" destOrd="0" presId="urn:microsoft.com/office/officeart/2005/8/layout/radial4"/>
    <dgm:cxn modelId="{DACC18F1-5752-DB49-BFA1-400FF910F2EA}" type="presOf" srcId="{2D3E223B-1C9E-FD49-96C9-5FCA7425E5E9}" destId="{406ABD61-9B06-F245-847D-78E85C3FA6C2}" srcOrd="0" destOrd="0" presId="urn:microsoft.com/office/officeart/2005/8/layout/radial4"/>
    <dgm:cxn modelId="{98FC5B83-F686-7140-8276-CA1AB4CE3D1C}" type="presOf" srcId="{E6DF6935-4698-7446-A3C5-5CC3DEC94CCE}" destId="{B032C3EF-913B-BD41-AB0A-38842DDEDA17}" srcOrd="0" destOrd="0" presId="urn:microsoft.com/office/officeart/2005/8/layout/radial4"/>
    <dgm:cxn modelId="{5ED20F77-585F-904F-9155-A7C503D534F0}" type="presParOf" srcId="{B032C3EF-913B-BD41-AB0A-38842DDEDA17}" destId="{406ABD61-9B06-F245-847D-78E85C3FA6C2}" srcOrd="0" destOrd="0" presId="urn:microsoft.com/office/officeart/2005/8/layout/radial4"/>
    <dgm:cxn modelId="{589F671B-EE3F-4246-9645-67DADD4FFDBE}" type="presParOf" srcId="{B032C3EF-913B-BD41-AB0A-38842DDEDA17}" destId="{90B87F7C-1F28-4541-BAA5-0D4B91FD8366}" srcOrd="1" destOrd="0" presId="urn:microsoft.com/office/officeart/2005/8/layout/radial4"/>
    <dgm:cxn modelId="{20927274-BB3E-404E-8170-678B51714C1C}" type="presParOf" srcId="{B032C3EF-913B-BD41-AB0A-38842DDEDA17}" destId="{4C49E251-5DD7-EF47-8A98-B2209970999D}" srcOrd="2" destOrd="0" presId="urn:microsoft.com/office/officeart/2005/8/layout/radial4"/>
    <dgm:cxn modelId="{4232E910-7C8E-EA4F-88EF-D0C2FF940866}" type="presParOf" srcId="{B032C3EF-913B-BD41-AB0A-38842DDEDA17}" destId="{4839F9EB-8EFB-CB41-9257-5C7BDF018024}" srcOrd="3" destOrd="0" presId="urn:microsoft.com/office/officeart/2005/8/layout/radial4"/>
    <dgm:cxn modelId="{AE3B0AB5-224B-B54F-9C89-665C59DEBDD3}" type="presParOf" srcId="{B032C3EF-913B-BD41-AB0A-38842DDEDA17}" destId="{2F9C196A-D42A-494B-A6B4-F445E5CD9A36}" srcOrd="4" destOrd="0" presId="urn:microsoft.com/office/officeart/2005/8/layout/radial4"/>
    <dgm:cxn modelId="{E182ADFA-D984-EF40-A40F-959D540D3D6B}" type="presParOf" srcId="{B032C3EF-913B-BD41-AB0A-38842DDEDA17}" destId="{7BC23540-E63B-5C47-A829-3A103E2E4A46}" srcOrd="5" destOrd="0" presId="urn:microsoft.com/office/officeart/2005/8/layout/radial4"/>
    <dgm:cxn modelId="{442A860E-D187-5447-9C9A-33DC74C17394}" type="presParOf" srcId="{B032C3EF-913B-BD41-AB0A-38842DDEDA17}" destId="{18D21EC4-CB23-5E4E-B40B-1A14A849EAE7}" srcOrd="6" destOrd="0" presId="urn:microsoft.com/office/officeart/2005/8/layout/radial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5CC968D-714C-9346-8D19-4217FAB73523}" type="doc">
      <dgm:prSet loTypeId="urn:microsoft.com/office/officeart/2005/8/layout/hierarchy1" loCatId="" qsTypeId="urn:microsoft.com/office/officeart/2005/8/quickstyle/simple4" qsCatId="simple" csTypeId="urn:microsoft.com/office/officeart/2005/8/colors/accent1_2" csCatId="accent1" phldr="1"/>
      <dgm:spPr/>
      <dgm:t>
        <a:bodyPr/>
        <a:lstStyle/>
        <a:p>
          <a:endParaRPr lang="en-US"/>
        </a:p>
      </dgm:t>
    </dgm:pt>
    <dgm:pt modelId="{89DD5256-A019-0E4F-BA75-0F26EF0995F6}">
      <dgm:prSet phldrT="[Text]"/>
      <dgm:spPr/>
      <dgm:t>
        <a:bodyPr/>
        <a:lstStyle/>
        <a:p>
          <a:r>
            <a:rPr lang="en-US" dirty="0" smtClean="0"/>
            <a:t>Freedom of Expression</a:t>
          </a:r>
          <a:endParaRPr lang="en-US" dirty="0"/>
        </a:p>
      </dgm:t>
    </dgm:pt>
    <dgm:pt modelId="{FD2E62CB-F926-2947-85D5-A261FDD98A58}" type="parTrans" cxnId="{3332F156-FA2C-E348-A3AB-999E8904CCD9}">
      <dgm:prSet/>
      <dgm:spPr/>
      <dgm:t>
        <a:bodyPr/>
        <a:lstStyle/>
        <a:p>
          <a:endParaRPr lang="en-US"/>
        </a:p>
      </dgm:t>
    </dgm:pt>
    <dgm:pt modelId="{A9787DBF-19A6-FF4E-B492-D8BBCE1BD4D6}" type="sibTrans" cxnId="{3332F156-FA2C-E348-A3AB-999E8904CCD9}">
      <dgm:prSet/>
      <dgm:spPr/>
      <dgm:t>
        <a:bodyPr/>
        <a:lstStyle/>
        <a:p>
          <a:endParaRPr lang="en-US"/>
        </a:p>
      </dgm:t>
    </dgm:pt>
    <dgm:pt modelId="{0CA7F1FA-0508-0141-8C6E-9FDD934391F5}">
      <dgm:prSet phldrT="[Text]"/>
      <dgm:spPr/>
      <dgm:t>
        <a:bodyPr/>
        <a:lstStyle/>
        <a:p>
          <a:r>
            <a:rPr lang="en-US" dirty="0" smtClean="0"/>
            <a:t>Legal Issues</a:t>
          </a:r>
          <a:endParaRPr lang="en-US" dirty="0"/>
        </a:p>
      </dgm:t>
    </dgm:pt>
    <dgm:pt modelId="{1EB1398D-3156-1F4F-B623-D51B59307967}" type="parTrans" cxnId="{D27B137D-40FF-6044-B655-02DCCFD30955}">
      <dgm:prSet/>
      <dgm:spPr/>
      <dgm:t>
        <a:bodyPr/>
        <a:lstStyle/>
        <a:p>
          <a:endParaRPr lang="en-US"/>
        </a:p>
      </dgm:t>
    </dgm:pt>
    <dgm:pt modelId="{A9CD117C-AF7F-AD44-B07F-A50B73D69B1C}" type="sibTrans" cxnId="{D27B137D-40FF-6044-B655-02DCCFD30955}">
      <dgm:prSet/>
      <dgm:spPr/>
      <dgm:t>
        <a:bodyPr/>
        <a:lstStyle/>
        <a:p>
          <a:endParaRPr lang="en-US"/>
        </a:p>
      </dgm:t>
    </dgm:pt>
    <dgm:pt modelId="{2D73C35E-109D-4F4E-898E-08999DFB6D3C}">
      <dgm:prSet phldrT="[Text]"/>
      <dgm:spPr/>
      <dgm:t>
        <a:bodyPr/>
        <a:lstStyle/>
        <a:p>
          <a:r>
            <a:rPr lang="en-US" dirty="0" smtClean="0"/>
            <a:t>Constitution and other legal standards </a:t>
          </a:r>
          <a:endParaRPr lang="en-US" dirty="0"/>
        </a:p>
      </dgm:t>
    </dgm:pt>
    <dgm:pt modelId="{9C31A9A2-CB28-6D47-8E47-12D49ED22D56}" type="parTrans" cxnId="{D66534BF-951F-1847-A68D-6E6BAABDB017}">
      <dgm:prSet/>
      <dgm:spPr/>
      <dgm:t>
        <a:bodyPr/>
        <a:lstStyle/>
        <a:p>
          <a:endParaRPr lang="en-US"/>
        </a:p>
      </dgm:t>
    </dgm:pt>
    <dgm:pt modelId="{F0C77AD5-F15F-544D-A256-B108EB416CCD}" type="sibTrans" cxnId="{D66534BF-951F-1847-A68D-6E6BAABDB017}">
      <dgm:prSet/>
      <dgm:spPr/>
      <dgm:t>
        <a:bodyPr/>
        <a:lstStyle/>
        <a:p>
          <a:endParaRPr lang="en-US"/>
        </a:p>
      </dgm:t>
    </dgm:pt>
    <dgm:pt modelId="{72757FB5-BD1C-5848-A21C-2FAC4D92A8AA}">
      <dgm:prSet phldrT="[Text]"/>
      <dgm:spPr/>
      <dgm:t>
        <a:bodyPr/>
        <a:lstStyle/>
        <a:p>
          <a:r>
            <a:rPr lang="en-US" dirty="0" smtClean="0"/>
            <a:t>Importance of Freedom of Speech, etc. </a:t>
          </a:r>
          <a:endParaRPr lang="en-US" dirty="0"/>
        </a:p>
      </dgm:t>
    </dgm:pt>
    <dgm:pt modelId="{7DBD6796-582A-2642-83E1-1E38DE34A869}" type="parTrans" cxnId="{2119EC2C-E2C6-474E-A059-C18F0F4F900F}">
      <dgm:prSet/>
      <dgm:spPr/>
      <dgm:t>
        <a:bodyPr/>
        <a:lstStyle/>
        <a:p>
          <a:endParaRPr lang="en-US"/>
        </a:p>
      </dgm:t>
    </dgm:pt>
    <dgm:pt modelId="{DD92412E-5DAF-E348-87F9-E7EB0B8C9616}" type="sibTrans" cxnId="{2119EC2C-E2C6-474E-A059-C18F0F4F900F}">
      <dgm:prSet/>
      <dgm:spPr/>
      <dgm:t>
        <a:bodyPr/>
        <a:lstStyle/>
        <a:p>
          <a:endParaRPr lang="en-US"/>
        </a:p>
      </dgm:t>
    </dgm:pt>
    <dgm:pt modelId="{EC6600E7-9017-1343-B70A-5CB650DD76B3}">
      <dgm:prSet phldrT="[Text]"/>
      <dgm:spPr/>
      <dgm:t>
        <a:bodyPr/>
        <a:lstStyle/>
        <a:p>
          <a:r>
            <a:rPr lang="en-US" dirty="0" smtClean="0"/>
            <a:t>Moral Issues</a:t>
          </a:r>
          <a:endParaRPr lang="en-US" dirty="0"/>
        </a:p>
      </dgm:t>
    </dgm:pt>
    <dgm:pt modelId="{70F7C6F7-7DAA-244B-9FBE-1357777233D6}" type="parTrans" cxnId="{9F8333BB-282F-044B-9665-51AFD25B0FE3}">
      <dgm:prSet/>
      <dgm:spPr/>
      <dgm:t>
        <a:bodyPr/>
        <a:lstStyle/>
        <a:p>
          <a:endParaRPr lang="en-US"/>
        </a:p>
      </dgm:t>
    </dgm:pt>
    <dgm:pt modelId="{67DD2A50-AF56-0E4D-A612-786FAEA53D23}" type="sibTrans" cxnId="{9F8333BB-282F-044B-9665-51AFD25B0FE3}">
      <dgm:prSet/>
      <dgm:spPr/>
      <dgm:t>
        <a:bodyPr/>
        <a:lstStyle/>
        <a:p>
          <a:endParaRPr lang="en-US"/>
        </a:p>
      </dgm:t>
    </dgm:pt>
    <dgm:pt modelId="{948C85FF-280E-1048-934D-77883486012E}">
      <dgm:prSet phldrT="[Text]"/>
      <dgm:spPr/>
      <dgm:t>
        <a:bodyPr/>
        <a:lstStyle/>
        <a:p>
          <a:r>
            <a:rPr lang="en-US" dirty="0" smtClean="0"/>
            <a:t>Works considered offensive by some</a:t>
          </a:r>
          <a:endParaRPr lang="en-US" dirty="0"/>
        </a:p>
      </dgm:t>
    </dgm:pt>
    <dgm:pt modelId="{A31D6FD9-C7A1-284E-AA48-71760EC711EA}" type="parTrans" cxnId="{4394B90B-D2A4-FC40-A513-F63A523A307E}">
      <dgm:prSet/>
      <dgm:spPr/>
      <dgm:t>
        <a:bodyPr/>
        <a:lstStyle/>
        <a:p>
          <a:endParaRPr lang="en-US"/>
        </a:p>
      </dgm:t>
    </dgm:pt>
    <dgm:pt modelId="{D508F4E1-5E15-6947-8144-E904CF8AC0C7}" type="sibTrans" cxnId="{4394B90B-D2A4-FC40-A513-F63A523A307E}">
      <dgm:prSet/>
      <dgm:spPr/>
      <dgm:t>
        <a:bodyPr/>
        <a:lstStyle/>
        <a:p>
          <a:endParaRPr lang="en-US"/>
        </a:p>
      </dgm:t>
    </dgm:pt>
    <dgm:pt modelId="{F31D8B66-3133-4547-A2A9-E7A6E3AF809C}" type="pres">
      <dgm:prSet presAssocID="{95CC968D-714C-9346-8D19-4217FAB73523}" presName="hierChild1" presStyleCnt="0">
        <dgm:presLayoutVars>
          <dgm:chPref val="1"/>
          <dgm:dir/>
          <dgm:animOne val="branch"/>
          <dgm:animLvl val="lvl"/>
          <dgm:resizeHandles/>
        </dgm:presLayoutVars>
      </dgm:prSet>
      <dgm:spPr/>
      <dgm:t>
        <a:bodyPr/>
        <a:lstStyle/>
        <a:p>
          <a:endParaRPr lang="en-US"/>
        </a:p>
      </dgm:t>
    </dgm:pt>
    <dgm:pt modelId="{DA03DF7B-45E0-E84C-9CB7-33B7F3B98289}" type="pres">
      <dgm:prSet presAssocID="{89DD5256-A019-0E4F-BA75-0F26EF0995F6}" presName="hierRoot1" presStyleCnt="0"/>
      <dgm:spPr/>
    </dgm:pt>
    <dgm:pt modelId="{F457EB14-AEC1-804F-8755-378F1DEF8024}" type="pres">
      <dgm:prSet presAssocID="{89DD5256-A019-0E4F-BA75-0F26EF0995F6}" presName="composite" presStyleCnt="0"/>
      <dgm:spPr/>
    </dgm:pt>
    <dgm:pt modelId="{37681CE4-986C-7F4B-9826-8D657FD41F71}" type="pres">
      <dgm:prSet presAssocID="{89DD5256-A019-0E4F-BA75-0F26EF0995F6}" presName="background" presStyleLbl="node0" presStyleIdx="0" presStyleCnt="1"/>
      <dgm:spPr/>
    </dgm:pt>
    <dgm:pt modelId="{E1249856-61EB-5745-9711-6C3AF278A56D}" type="pres">
      <dgm:prSet presAssocID="{89DD5256-A019-0E4F-BA75-0F26EF0995F6}" presName="text" presStyleLbl="fgAcc0" presStyleIdx="0" presStyleCnt="1">
        <dgm:presLayoutVars>
          <dgm:chPref val="3"/>
        </dgm:presLayoutVars>
      </dgm:prSet>
      <dgm:spPr/>
      <dgm:t>
        <a:bodyPr/>
        <a:lstStyle/>
        <a:p>
          <a:endParaRPr lang="en-US"/>
        </a:p>
      </dgm:t>
    </dgm:pt>
    <dgm:pt modelId="{DF525F07-3588-0E46-87F7-1D489DA249F9}" type="pres">
      <dgm:prSet presAssocID="{89DD5256-A019-0E4F-BA75-0F26EF0995F6}" presName="hierChild2" presStyleCnt="0"/>
      <dgm:spPr/>
    </dgm:pt>
    <dgm:pt modelId="{D53EB950-263D-524F-B8F7-F2B782527004}" type="pres">
      <dgm:prSet presAssocID="{1EB1398D-3156-1F4F-B623-D51B59307967}" presName="Name10" presStyleLbl="parChTrans1D2" presStyleIdx="0" presStyleCnt="2"/>
      <dgm:spPr/>
      <dgm:t>
        <a:bodyPr/>
        <a:lstStyle/>
        <a:p>
          <a:endParaRPr lang="en-US"/>
        </a:p>
      </dgm:t>
    </dgm:pt>
    <dgm:pt modelId="{6D8911FD-CE3E-2247-9735-90D9FFA17B9F}" type="pres">
      <dgm:prSet presAssocID="{0CA7F1FA-0508-0141-8C6E-9FDD934391F5}" presName="hierRoot2" presStyleCnt="0"/>
      <dgm:spPr/>
    </dgm:pt>
    <dgm:pt modelId="{329C5685-83D0-9C4F-A345-997228254F3E}" type="pres">
      <dgm:prSet presAssocID="{0CA7F1FA-0508-0141-8C6E-9FDD934391F5}" presName="composite2" presStyleCnt="0"/>
      <dgm:spPr/>
    </dgm:pt>
    <dgm:pt modelId="{3EA39B3F-9A72-CE46-B40D-BDFFF19302E9}" type="pres">
      <dgm:prSet presAssocID="{0CA7F1FA-0508-0141-8C6E-9FDD934391F5}" presName="background2" presStyleLbl="node2" presStyleIdx="0" presStyleCnt="2"/>
      <dgm:spPr/>
    </dgm:pt>
    <dgm:pt modelId="{7CBDE8EE-1C56-D740-9510-01DE1E95E939}" type="pres">
      <dgm:prSet presAssocID="{0CA7F1FA-0508-0141-8C6E-9FDD934391F5}" presName="text2" presStyleLbl="fgAcc2" presStyleIdx="0" presStyleCnt="2">
        <dgm:presLayoutVars>
          <dgm:chPref val="3"/>
        </dgm:presLayoutVars>
      </dgm:prSet>
      <dgm:spPr/>
      <dgm:t>
        <a:bodyPr/>
        <a:lstStyle/>
        <a:p>
          <a:endParaRPr lang="en-US"/>
        </a:p>
      </dgm:t>
    </dgm:pt>
    <dgm:pt modelId="{7BF0117D-40C8-4F40-B39E-BBEDDEB99BAA}" type="pres">
      <dgm:prSet presAssocID="{0CA7F1FA-0508-0141-8C6E-9FDD934391F5}" presName="hierChild3" presStyleCnt="0"/>
      <dgm:spPr/>
    </dgm:pt>
    <dgm:pt modelId="{A5342E9E-BD01-394E-A631-F38D34A25CAE}" type="pres">
      <dgm:prSet presAssocID="{9C31A9A2-CB28-6D47-8E47-12D49ED22D56}" presName="Name17" presStyleLbl="parChTrans1D3" presStyleIdx="0" presStyleCnt="3"/>
      <dgm:spPr/>
      <dgm:t>
        <a:bodyPr/>
        <a:lstStyle/>
        <a:p>
          <a:endParaRPr lang="en-US"/>
        </a:p>
      </dgm:t>
    </dgm:pt>
    <dgm:pt modelId="{3562B9D3-88A4-8840-8314-BCCBD5698B5A}" type="pres">
      <dgm:prSet presAssocID="{2D73C35E-109D-4F4E-898E-08999DFB6D3C}" presName="hierRoot3" presStyleCnt="0"/>
      <dgm:spPr/>
    </dgm:pt>
    <dgm:pt modelId="{8015557A-E264-8D42-91C7-5C0BA73CD853}" type="pres">
      <dgm:prSet presAssocID="{2D73C35E-109D-4F4E-898E-08999DFB6D3C}" presName="composite3" presStyleCnt="0"/>
      <dgm:spPr/>
    </dgm:pt>
    <dgm:pt modelId="{10748946-0709-744D-A662-E3F88099EDF0}" type="pres">
      <dgm:prSet presAssocID="{2D73C35E-109D-4F4E-898E-08999DFB6D3C}" presName="background3" presStyleLbl="node3" presStyleIdx="0" presStyleCnt="3"/>
      <dgm:spPr/>
    </dgm:pt>
    <dgm:pt modelId="{41C3B163-4512-0A40-9F9A-B8019116796B}" type="pres">
      <dgm:prSet presAssocID="{2D73C35E-109D-4F4E-898E-08999DFB6D3C}" presName="text3" presStyleLbl="fgAcc3" presStyleIdx="0" presStyleCnt="3">
        <dgm:presLayoutVars>
          <dgm:chPref val="3"/>
        </dgm:presLayoutVars>
      </dgm:prSet>
      <dgm:spPr/>
      <dgm:t>
        <a:bodyPr/>
        <a:lstStyle/>
        <a:p>
          <a:endParaRPr lang="en-US"/>
        </a:p>
      </dgm:t>
    </dgm:pt>
    <dgm:pt modelId="{AFD19080-EB9D-4B45-8F64-1F5B8B3C58CF}" type="pres">
      <dgm:prSet presAssocID="{2D73C35E-109D-4F4E-898E-08999DFB6D3C}" presName="hierChild4" presStyleCnt="0"/>
      <dgm:spPr/>
    </dgm:pt>
    <dgm:pt modelId="{11BBB81A-61E9-414D-8A40-F70B08576FE1}" type="pres">
      <dgm:prSet presAssocID="{7DBD6796-582A-2642-83E1-1E38DE34A869}" presName="Name17" presStyleLbl="parChTrans1D3" presStyleIdx="1" presStyleCnt="3"/>
      <dgm:spPr/>
      <dgm:t>
        <a:bodyPr/>
        <a:lstStyle/>
        <a:p>
          <a:endParaRPr lang="en-US"/>
        </a:p>
      </dgm:t>
    </dgm:pt>
    <dgm:pt modelId="{1AB8AB0E-F0ED-D241-95AE-735A85B308C7}" type="pres">
      <dgm:prSet presAssocID="{72757FB5-BD1C-5848-A21C-2FAC4D92A8AA}" presName="hierRoot3" presStyleCnt="0"/>
      <dgm:spPr/>
    </dgm:pt>
    <dgm:pt modelId="{F9A9D6F7-219B-7347-96A9-52494560518D}" type="pres">
      <dgm:prSet presAssocID="{72757FB5-BD1C-5848-A21C-2FAC4D92A8AA}" presName="composite3" presStyleCnt="0"/>
      <dgm:spPr/>
    </dgm:pt>
    <dgm:pt modelId="{0FE6A859-33EB-E240-927D-2C3193B5507A}" type="pres">
      <dgm:prSet presAssocID="{72757FB5-BD1C-5848-A21C-2FAC4D92A8AA}" presName="background3" presStyleLbl="node3" presStyleIdx="1" presStyleCnt="3"/>
      <dgm:spPr/>
    </dgm:pt>
    <dgm:pt modelId="{60B433B4-3F7B-BA47-857D-C962B8DECCA3}" type="pres">
      <dgm:prSet presAssocID="{72757FB5-BD1C-5848-A21C-2FAC4D92A8AA}" presName="text3" presStyleLbl="fgAcc3" presStyleIdx="1" presStyleCnt="3">
        <dgm:presLayoutVars>
          <dgm:chPref val="3"/>
        </dgm:presLayoutVars>
      </dgm:prSet>
      <dgm:spPr/>
      <dgm:t>
        <a:bodyPr/>
        <a:lstStyle/>
        <a:p>
          <a:endParaRPr lang="en-US"/>
        </a:p>
      </dgm:t>
    </dgm:pt>
    <dgm:pt modelId="{0C400BC8-FF7A-F644-85CB-5CD65073DDA3}" type="pres">
      <dgm:prSet presAssocID="{72757FB5-BD1C-5848-A21C-2FAC4D92A8AA}" presName="hierChild4" presStyleCnt="0"/>
      <dgm:spPr/>
    </dgm:pt>
    <dgm:pt modelId="{BBFFD3D4-F1C9-1946-9AE5-C7C4FC1857B5}" type="pres">
      <dgm:prSet presAssocID="{70F7C6F7-7DAA-244B-9FBE-1357777233D6}" presName="Name10" presStyleLbl="parChTrans1D2" presStyleIdx="1" presStyleCnt="2"/>
      <dgm:spPr/>
      <dgm:t>
        <a:bodyPr/>
        <a:lstStyle/>
        <a:p>
          <a:endParaRPr lang="en-US"/>
        </a:p>
      </dgm:t>
    </dgm:pt>
    <dgm:pt modelId="{C8DD28D1-47D4-4B4C-9C97-B708101D6E32}" type="pres">
      <dgm:prSet presAssocID="{EC6600E7-9017-1343-B70A-5CB650DD76B3}" presName="hierRoot2" presStyleCnt="0"/>
      <dgm:spPr/>
    </dgm:pt>
    <dgm:pt modelId="{DF341696-2B4E-6B40-85D8-566D8A2DB309}" type="pres">
      <dgm:prSet presAssocID="{EC6600E7-9017-1343-B70A-5CB650DD76B3}" presName="composite2" presStyleCnt="0"/>
      <dgm:spPr/>
    </dgm:pt>
    <dgm:pt modelId="{10350F22-3C20-8F4C-B56F-E4E4E9ECEC9C}" type="pres">
      <dgm:prSet presAssocID="{EC6600E7-9017-1343-B70A-5CB650DD76B3}" presName="background2" presStyleLbl="node2" presStyleIdx="1" presStyleCnt="2"/>
      <dgm:spPr/>
    </dgm:pt>
    <dgm:pt modelId="{16A4099A-0DE8-DC4A-8DF1-8FA49094B170}" type="pres">
      <dgm:prSet presAssocID="{EC6600E7-9017-1343-B70A-5CB650DD76B3}" presName="text2" presStyleLbl="fgAcc2" presStyleIdx="1" presStyleCnt="2">
        <dgm:presLayoutVars>
          <dgm:chPref val="3"/>
        </dgm:presLayoutVars>
      </dgm:prSet>
      <dgm:spPr/>
      <dgm:t>
        <a:bodyPr/>
        <a:lstStyle/>
        <a:p>
          <a:endParaRPr lang="en-US"/>
        </a:p>
      </dgm:t>
    </dgm:pt>
    <dgm:pt modelId="{630B9536-8BA9-FA41-8CB0-134AFF34F2B9}" type="pres">
      <dgm:prSet presAssocID="{EC6600E7-9017-1343-B70A-5CB650DD76B3}" presName="hierChild3" presStyleCnt="0"/>
      <dgm:spPr/>
    </dgm:pt>
    <dgm:pt modelId="{3B9F0BFC-92AC-CA49-A73F-A84F5881D62E}" type="pres">
      <dgm:prSet presAssocID="{A31D6FD9-C7A1-284E-AA48-71760EC711EA}" presName="Name17" presStyleLbl="parChTrans1D3" presStyleIdx="2" presStyleCnt="3"/>
      <dgm:spPr/>
      <dgm:t>
        <a:bodyPr/>
        <a:lstStyle/>
        <a:p>
          <a:endParaRPr lang="en-US"/>
        </a:p>
      </dgm:t>
    </dgm:pt>
    <dgm:pt modelId="{BB989259-D73C-FB4D-B3CA-F04EECB1BF4B}" type="pres">
      <dgm:prSet presAssocID="{948C85FF-280E-1048-934D-77883486012E}" presName="hierRoot3" presStyleCnt="0"/>
      <dgm:spPr/>
    </dgm:pt>
    <dgm:pt modelId="{9112B80D-527A-A44D-95D9-376A5D8BE533}" type="pres">
      <dgm:prSet presAssocID="{948C85FF-280E-1048-934D-77883486012E}" presName="composite3" presStyleCnt="0"/>
      <dgm:spPr/>
    </dgm:pt>
    <dgm:pt modelId="{61D36AAB-6F99-FE48-B094-0BD9F58282A6}" type="pres">
      <dgm:prSet presAssocID="{948C85FF-280E-1048-934D-77883486012E}" presName="background3" presStyleLbl="node3" presStyleIdx="2" presStyleCnt="3"/>
      <dgm:spPr/>
    </dgm:pt>
    <dgm:pt modelId="{AB333C39-9E9A-4A4F-AC6F-7FE377A0F8D7}" type="pres">
      <dgm:prSet presAssocID="{948C85FF-280E-1048-934D-77883486012E}" presName="text3" presStyleLbl="fgAcc3" presStyleIdx="2" presStyleCnt="3">
        <dgm:presLayoutVars>
          <dgm:chPref val="3"/>
        </dgm:presLayoutVars>
      </dgm:prSet>
      <dgm:spPr/>
      <dgm:t>
        <a:bodyPr/>
        <a:lstStyle/>
        <a:p>
          <a:endParaRPr lang="en-US"/>
        </a:p>
      </dgm:t>
    </dgm:pt>
    <dgm:pt modelId="{D8323622-ECAD-0749-8352-A072DA392783}" type="pres">
      <dgm:prSet presAssocID="{948C85FF-280E-1048-934D-77883486012E}" presName="hierChild4" presStyleCnt="0"/>
      <dgm:spPr/>
    </dgm:pt>
  </dgm:ptLst>
  <dgm:cxnLst>
    <dgm:cxn modelId="{D27B137D-40FF-6044-B655-02DCCFD30955}" srcId="{89DD5256-A019-0E4F-BA75-0F26EF0995F6}" destId="{0CA7F1FA-0508-0141-8C6E-9FDD934391F5}" srcOrd="0" destOrd="0" parTransId="{1EB1398D-3156-1F4F-B623-D51B59307967}" sibTransId="{A9CD117C-AF7F-AD44-B07F-A50B73D69B1C}"/>
    <dgm:cxn modelId="{4394B90B-D2A4-FC40-A513-F63A523A307E}" srcId="{EC6600E7-9017-1343-B70A-5CB650DD76B3}" destId="{948C85FF-280E-1048-934D-77883486012E}" srcOrd="0" destOrd="0" parTransId="{A31D6FD9-C7A1-284E-AA48-71760EC711EA}" sibTransId="{D508F4E1-5E15-6947-8144-E904CF8AC0C7}"/>
    <dgm:cxn modelId="{AA1E06AC-FF60-9C4D-8F9A-92959741ADAD}" type="presOf" srcId="{89DD5256-A019-0E4F-BA75-0F26EF0995F6}" destId="{E1249856-61EB-5745-9711-6C3AF278A56D}" srcOrd="0" destOrd="0" presId="urn:microsoft.com/office/officeart/2005/8/layout/hierarchy1"/>
    <dgm:cxn modelId="{D66534BF-951F-1847-A68D-6E6BAABDB017}" srcId="{0CA7F1FA-0508-0141-8C6E-9FDD934391F5}" destId="{2D73C35E-109D-4F4E-898E-08999DFB6D3C}" srcOrd="0" destOrd="0" parTransId="{9C31A9A2-CB28-6D47-8E47-12D49ED22D56}" sibTransId="{F0C77AD5-F15F-544D-A256-B108EB416CCD}"/>
    <dgm:cxn modelId="{3E8909F3-E5DC-1645-97B0-E9540A3EF683}" type="presOf" srcId="{1EB1398D-3156-1F4F-B623-D51B59307967}" destId="{D53EB950-263D-524F-B8F7-F2B782527004}" srcOrd="0" destOrd="0" presId="urn:microsoft.com/office/officeart/2005/8/layout/hierarchy1"/>
    <dgm:cxn modelId="{5947FC8D-BDDA-734A-8F5A-A6E4F446E696}" type="presOf" srcId="{7DBD6796-582A-2642-83E1-1E38DE34A869}" destId="{11BBB81A-61E9-414D-8A40-F70B08576FE1}" srcOrd="0" destOrd="0" presId="urn:microsoft.com/office/officeart/2005/8/layout/hierarchy1"/>
    <dgm:cxn modelId="{B863971E-2A8F-EE47-8567-93C793209ABD}" type="presOf" srcId="{948C85FF-280E-1048-934D-77883486012E}" destId="{AB333C39-9E9A-4A4F-AC6F-7FE377A0F8D7}" srcOrd="0" destOrd="0" presId="urn:microsoft.com/office/officeart/2005/8/layout/hierarchy1"/>
    <dgm:cxn modelId="{92D2DDF0-02D1-AF4D-A2AB-7D3B80F25ACA}" type="presOf" srcId="{95CC968D-714C-9346-8D19-4217FAB73523}" destId="{F31D8B66-3133-4547-A2A9-E7A6E3AF809C}" srcOrd="0" destOrd="0" presId="urn:microsoft.com/office/officeart/2005/8/layout/hierarchy1"/>
    <dgm:cxn modelId="{A3EC3C43-3E37-7542-B3A0-A071A736C025}" type="presOf" srcId="{0CA7F1FA-0508-0141-8C6E-9FDD934391F5}" destId="{7CBDE8EE-1C56-D740-9510-01DE1E95E939}" srcOrd="0" destOrd="0" presId="urn:microsoft.com/office/officeart/2005/8/layout/hierarchy1"/>
    <dgm:cxn modelId="{25A5F3DB-03DF-EC4D-98AE-4911148BC4A6}" type="presOf" srcId="{70F7C6F7-7DAA-244B-9FBE-1357777233D6}" destId="{BBFFD3D4-F1C9-1946-9AE5-C7C4FC1857B5}" srcOrd="0" destOrd="0" presId="urn:microsoft.com/office/officeart/2005/8/layout/hierarchy1"/>
    <dgm:cxn modelId="{8789E41B-B74A-1F4E-87AD-1D157D006067}" type="presOf" srcId="{72757FB5-BD1C-5848-A21C-2FAC4D92A8AA}" destId="{60B433B4-3F7B-BA47-857D-C962B8DECCA3}" srcOrd="0" destOrd="0" presId="urn:microsoft.com/office/officeart/2005/8/layout/hierarchy1"/>
    <dgm:cxn modelId="{2119EC2C-E2C6-474E-A059-C18F0F4F900F}" srcId="{0CA7F1FA-0508-0141-8C6E-9FDD934391F5}" destId="{72757FB5-BD1C-5848-A21C-2FAC4D92A8AA}" srcOrd="1" destOrd="0" parTransId="{7DBD6796-582A-2642-83E1-1E38DE34A869}" sibTransId="{DD92412E-5DAF-E348-87F9-E7EB0B8C9616}"/>
    <dgm:cxn modelId="{9CFEFEB7-595B-2842-BB7C-A8E85AB42982}" type="presOf" srcId="{2D73C35E-109D-4F4E-898E-08999DFB6D3C}" destId="{41C3B163-4512-0A40-9F9A-B8019116796B}" srcOrd="0" destOrd="0" presId="urn:microsoft.com/office/officeart/2005/8/layout/hierarchy1"/>
    <dgm:cxn modelId="{0DFBC051-6E6A-5747-B056-D0FEE9A2DAD0}" type="presOf" srcId="{EC6600E7-9017-1343-B70A-5CB650DD76B3}" destId="{16A4099A-0DE8-DC4A-8DF1-8FA49094B170}" srcOrd="0" destOrd="0" presId="urn:microsoft.com/office/officeart/2005/8/layout/hierarchy1"/>
    <dgm:cxn modelId="{304C471C-82D3-B844-88E4-65D69AD37056}" type="presOf" srcId="{A31D6FD9-C7A1-284E-AA48-71760EC711EA}" destId="{3B9F0BFC-92AC-CA49-A73F-A84F5881D62E}" srcOrd="0" destOrd="0" presId="urn:microsoft.com/office/officeart/2005/8/layout/hierarchy1"/>
    <dgm:cxn modelId="{9552A19D-B42E-AE49-BB42-51DB1891AEA4}" type="presOf" srcId="{9C31A9A2-CB28-6D47-8E47-12D49ED22D56}" destId="{A5342E9E-BD01-394E-A631-F38D34A25CAE}" srcOrd="0" destOrd="0" presId="urn:microsoft.com/office/officeart/2005/8/layout/hierarchy1"/>
    <dgm:cxn modelId="{9F8333BB-282F-044B-9665-51AFD25B0FE3}" srcId="{89DD5256-A019-0E4F-BA75-0F26EF0995F6}" destId="{EC6600E7-9017-1343-B70A-5CB650DD76B3}" srcOrd="1" destOrd="0" parTransId="{70F7C6F7-7DAA-244B-9FBE-1357777233D6}" sibTransId="{67DD2A50-AF56-0E4D-A612-786FAEA53D23}"/>
    <dgm:cxn modelId="{3332F156-FA2C-E348-A3AB-999E8904CCD9}" srcId="{95CC968D-714C-9346-8D19-4217FAB73523}" destId="{89DD5256-A019-0E4F-BA75-0F26EF0995F6}" srcOrd="0" destOrd="0" parTransId="{FD2E62CB-F926-2947-85D5-A261FDD98A58}" sibTransId="{A9787DBF-19A6-FF4E-B492-D8BBCE1BD4D6}"/>
    <dgm:cxn modelId="{E2490C13-53F2-C64A-AA74-AFE00C8F7E9C}" type="presParOf" srcId="{F31D8B66-3133-4547-A2A9-E7A6E3AF809C}" destId="{DA03DF7B-45E0-E84C-9CB7-33B7F3B98289}" srcOrd="0" destOrd="0" presId="urn:microsoft.com/office/officeart/2005/8/layout/hierarchy1"/>
    <dgm:cxn modelId="{05108CE1-A458-0249-9222-2EA555778FEF}" type="presParOf" srcId="{DA03DF7B-45E0-E84C-9CB7-33B7F3B98289}" destId="{F457EB14-AEC1-804F-8755-378F1DEF8024}" srcOrd="0" destOrd="0" presId="urn:microsoft.com/office/officeart/2005/8/layout/hierarchy1"/>
    <dgm:cxn modelId="{0079D2B9-95DF-E340-9DE3-83FF2E1F0475}" type="presParOf" srcId="{F457EB14-AEC1-804F-8755-378F1DEF8024}" destId="{37681CE4-986C-7F4B-9826-8D657FD41F71}" srcOrd="0" destOrd="0" presId="urn:microsoft.com/office/officeart/2005/8/layout/hierarchy1"/>
    <dgm:cxn modelId="{8B72C23C-0950-7544-90DF-DF4D3D4E9730}" type="presParOf" srcId="{F457EB14-AEC1-804F-8755-378F1DEF8024}" destId="{E1249856-61EB-5745-9711-6C3AF278A56D}" srcOrd="1" destOrd="0" presId="urn:microsoft.com/office/officeart/2005/8/layout/hierarchy1"/>
    <dgm:cxn modelId="{50142841-3718-1745-BEBD-B412DE31C7F7}" type="presParOf" srcId="{DA03DF7B-45E0-E84C-9CB7-33B7F3B98289}" destId="{DF525F07-3588-0E46-87F7-1D489DA249F9}" srcOrd="1" destOrd="0" presId="urn:microsoft.com/office/officeart/2005/8/layout/hierarchy1"/>
    <dgm:cxn modelId="{E449709C-D26A-AE49-BA61-CFBBFDA9DABF}" type="presParOf" srcId="{DF525F07-3588-0E46-87F7-1D489DA249F9}" destId="{D53EB950-263D-524F-B8F7-F2B782527004}" srcOrd="0" destOrd="0" presId="urn:microsoft.com/office/officeart/2005/8/layout/hierarchy1"/>
    <dgm:cxn modelId="{2B83CC34-CC74-9344-854F-8A4E1C46C747}" type="presParOf" srcId="{DF525F07-3588-0E46-87F7-1D489DA249F9}" destId="{6D8911FD-CE3E-2247-9735-90D9FFA17B9F}" srcOrd="1" destOrd="0" presId="urn:microsoft.com/office/officeart/2005/8/layout/hierarchy1"/>
    <dgm:cxn modelId="{901DC47B-D0EC-DD49-B3B8-0AC604AEEDCC}" type="presParOf" srcId="{6D8911FD-CE3E-2247-9735-90D9FFA17B9F}" destId="{329C5685-83D0-9C4F-A345-997228254F3E}" srcOrd="0" destOrd="0" presId="urn:microsoft.com/office/officeart/2005/8/layout/hierarchy1"/>
    <dgm:cxn modelId="{E8A0CADC-CBBB-E645-8428-04F0558B4302}" type="presParOf" srcId="{329C5685-83D0-9C4F-A345-997228254F3E}" destId="{3EA39B3F-9A72-CE46-B40D-BDFFF19302E9}" srcOrd="0" destOrd="0" presId="urn:microsoft.com/office/officeart/2005/8/layout/hierarchy1"/>
    <dgm:cxn modelId="{A1F87946-7FC4-2F4C-A9BB-E8A1F1536DD8}" type="presParOf" srcId="{329C5685-83D0-9C4F-A345-997228254F3E}" destId="{7CBDE8EE-1C56-D740-9510-01DE1E95E939}" srcOrd="1" destOrd="0" presId="urn:microsoft.com/office/officeart/2005/8/layout/hierarchy1"/>
    <dgm:cxn modelId="{B02ADE73-DB29-1847-A15E-F5CE317D357B}" type="presParOf" srcId="{6D8911FD-CE3E-2247-9735-90D9FFA17B9F}" destId="{7BF0117D-40C8-4F40-B39E-BBEDDEB99BAA}" srcOrd="1" destOrd="0" presId="urn:microsoft.com/office/officeart/2005/8/layout/hierarchy1"/>
    <dgm:cxn modelId="{B40444A1-4ECC-D14C-BFC7-E313A46482EC}" type="presParOf" srcId="{7BF0117D-40C8-4F40-B39E-BBEDDEB99BAA}" destId="{A5342E9E-BD01-394E-A631-F38D34A25CAE}" srcOrd="0" destOrd="0" presId="urn:microsoft.com/office/officeart/2005/8/layout/hierarchy1"/>
    <dgm:cxn modelId="{6636E6D5-9310-484F-8CF9-B50982EA7E4D}" type="presParOf" srcId="{7BF0117D-40C8-4F40-B39E-BBEDDEB99BAA}" destId="{3562B9D3-88A4-8840-8314-BCCBD5698B5A}" srcOrd="1" destOrd="0" presId="urn:microsoft.com/office/officeart/2005/8/layout/hierarchy1"/>
    <dgm:cxn modelId="{F079E781-FBD7-A84E-B750-500ACFFB6881}" type="presParOf" srcId="{3562B9D3-88A4-8840-8314-BCCBD5698B5A}" destId="{8015557A-E264-8D42-91C7-5C0BA73CD853}" srcOrd="0" destOrd="0" presId="urn:microsoft.com/office/officeart/2005/8/layout/hierarchy1"/>
    <dgm:cxn modelId="{392BE4AA-FB15-F14A-AEAE-8F998C05A706}" type="presParOf" srcId="{8015557A-E264-8D42-91C7-5C0BA73CD853}" destId="{10748946-0709-744D-A662-E3F88099EDF0}" srcOrd="0" destOrd="0" presId="urn:microsoft.com/office/officeart/2005/8/layout/hierarchy1"/>
    <dgm:cxn modelId="{F67B0CAA-03FA-EC40-9371-0BD1C793D618}" type="presParOf" srcId="{8015557A-E264-8D42-91C7-5C0BA73CD853}" destId="{41C3B163-4512-0A40-9F9A-B8019116796B}" srcOrd="1" destOrd="0" presId="urn:microsoft.com/office/officeart/2005/8/layout/hierarchy1"/>
    <dgm:cxn modelId="{628573C1-552C-6648-839C-0729151CF5B6}" type="presParOf" srcId="{3562B9D3-88A4-8840-8314-BCCBD5698B5A}" destId="{AFD19080-EB9D-4B45-8F64-1F5B8B3C58CF}" srcOrd="1" destOrd="0" presId="urn:microsoft.com/office/officeart/2005/8/layout/hierarchy1"/>
    <dgm:cxn modelId="{61717347-F140-D54A-997D-8E56D56C18DC}" type="presParOf" srcId="{7BF0117D-40C8-4F40-B39E-BBEDDEB99BAA}" destId="{11BBB81A-61E9-414D-8A40-F70B08576FE1}" srcOrd="2" destOrd="0" presId="urn:microsoft.com/office/officeart/2005/8/layout/hierarchy1"/>
    <dgm:cxn modelId="{15B27017-0E81-C94A-A7BE-A0B84044F666}" type="presParOf" srcId="{7BF0117D-40C8-4F40-B39E-BBEDDEB99BAA}" destId="{1AB8AB0E-F0ED-D241-95AE-735A85B308C7}" srcOrd="3" destOrd="0" presId="urn:microsoft.com/office/officeart/2005/8/layout/hierarchy1"/>
    <dgm:cxn modelId="{4DCE8F84-D09A-844B-B2CD-11C401383B9A}" type="presParOf" srcId="{1AB8AB0E-F0ED-D241-95AE-735A85B308C7}" destId="{F9A9D6F7-219B-7347-96A9-52494560518D}" srcOrd="0" destOrd="0" presId="urn:microsoft.com/office/officeart/2005/8/layout/hierarchy1"/>
    <dgm:cxn modelId="{400B20D6-B34D-7747-AD45-2F4A19FA71C5}" type="presParOf" srcId="{F9A9D6F7-219B-7347-96A9-52494560518D}" destId="{0FE6A859-33EB-E240-927D-2C3193B5507A}" srcOrd="0" destOrd="0" presId="urn:microsoft.com/office/officeart/2005/8/layout/hierarchy1"/>
    <dgm:cxn modelId="{BEA8E16D-9181-0D46-AF2A-6149567BD823}" type="presParOf" srcId="{F9A9D6F7-219B-7347-96A9-52494560518D}" destId="{60B433B4-3F7B-BA47-857D-C962B8DECCA3}" srcOrd="1" destOrd="0" presId="urn:microsoft.com/office/officeart/2005/8/layout/hierarchy1"/>
    <dgm:cxn modelId="{AFFE8225-3935-A441-8C1E-A03B98A5BF4D}" type="presParOf" srcId="{1AB8AB0E-F0ED-D241-95AE-735A85B308C7}" destId="{0C400BC8-FF7A-F644-85CB-5CD65073DDA3}" srcOrd="1" destOrd="0" presId="urn:microsoft.com/office/officeart/2005/8/layout/hierarchy1"/>
    <dgm:cxn modelId="{B747A054-6DE5-6B4E-8D86-65FA52B409FC}" type="presParOf" srcId="{DF525F07-3588-0E46-87F7-1D489DA249F9}" destId="{BBFFD3D4-F1C9-1946-9AE5-C7C4FC1857B5}" srcOrd="2" destOrd="0" presId="urn:microsoft.com/office/officeart/2005/8/layout/hierarchy1"/>
    <dgm:cxn modelId="{F6DFA64F-183E-5344-A1C6-48FEE0962A4F}" type="presParOf" srcId="{DF525F07-3588-0E46-87F7-1D489DA249F9}" destId="{C8DD28D1-47D4-4B4C-9C97-B708101D6E32}" srcOrd="3" destOrd="0" presId="urn:microsoft.com/office/officeart/2005/8/layout/hierarchy1"/>
    <dgm:cxn modelId="{82934BF0-D058-5A4E-B8CF-EA120E738A8A}" type="presParOf" srcId="{C8DD28D1-47D4-4B4C-9C97-B708101D6E32}" destId="{DF341696-2B4E-6B40-85D8-566D8A2DB309}" srcOrd="0" destOrd="0" presId="urn:microsoft.com/office/officeart/2005/8/layout/hierarchy1"/>
    <dgm:cxn modelId="{84D2466D-93C3-F546-B438-104550D021A0}" type="presParOf" srcId="{DF341696-2B4E-6B40-85D8-566D8A2DB309}" destId="{10350F22-3C20-8F4C-B56F-E4E4E9ECEC9C}" srcOrd="0" destOrd="0" presId="urn:microsoft.com/office/officeart/2005/8/layout/hierarchy1"/>
    <dgm:cxn modelId="{8DE82044-D1AD-2440-8893-8D842FC894AC}" type="presParOf" srcId="{DF341696-2B4E-6B40-85D8-566D8A2DB309}" destId="{16A4099A-0DE8-DC4A-8DF1-8FA49094B170}" srcOrd="1" destOrd="0" presId="urn:microsoft.com/office/officeart/2005/8/layout/hierarchy1"/>
    <dgm:cxn modelId="{5808BD1E-899E-7E42-818B-EB64FC1CFCE1}" type="presParOf" srcId="{C8DD28D1-47D4-4B4C-9C97-B708101D6E32}" destId="{630B9536-8BA9-FA41-8CB0-134AFF34F2B9}" srcOrd="1" destOrd="0" presId="urn:microsoft.com/office/officeart/2005/8/layout/hierarchy1"/>
    <dgm:cxn modelId="{3DD4DCF6-9F73-424A-8301-4407066A75E1}" type="presParOf" srcId="{630B9536-8BA9-FA41-8CB0-134AFF34F2B9}" destId="{3B9F0BFC-92AC-CA49-A73F-A84F5881D62E}" srcOrd="0" destOrd="0" presId="urn:microsoft.com/office/officeart/2005/8/layout/hierarchy1"/>
    <dgm:cxn modelId="{372F51EE-9458-2645-B001-C16F069E76E3}" type="presParOf" srcId="{630B9536-8BA9-FA41-8CB0-134AFF34F2B9}" destId="{BB989259-D73C-FB4D-B3CA-F04EECB1BF4B}" srcOrd="1" destOrd="0" presId="urn:microsoft.com/office/officeart/2005/8/layout/hierarchy1"/>
    <dgm:cxn modelId="{AE778DF9-C738-7948-83C7-BED92A3247FE}" type="presParOf" srcId="{BB989259-D73C-FB4D-B3CA-F04EECB1BF4B}" destId="{9112B80D-527A-A44D-95D9-376A5D8BE533}" srcOrd="0" destOrd="0" presId="urn:microsoft.com/office/officeart/2005/8/layout/hierarchy1"/>
    <dgm:cxn modelId="{5A9A1DC3-9BE6-A049-8F67-B447339CD1BD}" type="presParOf" srcId="{9112B80D-527A-A44D-95D9-376A5D8BE533}" destId="{61D36AAB-6F99-FE48-B094-0BD9F58282A6}" srcOrd="0" destOrd="0" presId="urn:microsoft.com/office/officeart/2005/8/layout/hierarchy1"/>
    <dgm:cxn modelId="{909E0C5D-51DF-264F-AA81-1B4C6A7E6CA8}" type="presParOf" srcId="{9112B80D-527A-A44D-95D9-376A5D8BE533}" destId="{AB333C39-9E9A-4A4F-AC6F-7FE377A0F8D7}" srcOrd="1" destOrd="0" presId="urn:microsoft.com/office/officeart/2005/8/layout/hierarchy1"/>
    <dgm:cxn modelId="{1D0418AB-4A4E-6448-932B-50363EE43BED}" type="presParOf" srcId="{BB989259-D73C-FB4D-B3CA-F04EECB1BF4B}" destId="{D8323622-ECAD-0749-8352-A072DA392783}"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DDBFF0E-E6AB-5549-B44C-C7A987079BDB}" type="doc">
      <dgm:prSet loTypeId="urn:microsoft.com/office/officeart/2005/8/layout/hierarchy1" loCatId="" qsTypeId="urn:microsoft.com/office/officeart/2005/8/quickstyle/simple4" qsCatId="simple" csTypeId="urn:microsoft.com/office/officeart/2005/8/colors/accent1_2" csCatId="accent1" phldr="1"/>
      <dgm:spPr/>
      <dgm:t>
        <a:bodyPr/>
        <a:lstStyle/>
        <a:p>
          <a:endParaRPr lang="en-US"/>
        </a:p>
      </dgm:t>
    </dgm:pt>
    <dgm:pt modelId="{72D03CBA-74BA-6244-A670-BCBC381CD889}">
      <dgm:prSet phldrT="[Text]"/>
      <dgm:spPr/>
      <dgm:t>
        <a:bodyPr/>
        <a:lstStyle/>
        <a:p>
          <a:r>
            <a:rPr lang="en-US" dirty="0" smtClean="0"/>
            <a:t>Dumbledore as Harry’s guide/mentor</a:t>
          </a:r>
          <a:endParaRPr lang="en-US" dirty="0"/>
        </a:p>
      </dgm:t>
    </dgm:pt>
    <dgm:pt modelId="{417D5A6C-0891-1244-BE78-351F95756B28}" type="parTrans" cxnId="{C4A3DFAE-533D-E040-8DBD-DFD18D68C4CD}">
      <dgm:prSet/>
      <dgm:spPr/>
      <dgm:t>
        <a:bodyPr/>
        <a:lstStyle/>
        <a:p>
          <a:endParaRPr lang="en-US"/>
        </a:p>
      </dgm:t>
    </dgm:pt>
    <dgm:pt modelId="{CD7FCB25-4CD2-8041-B28C-C810A4910DB1}" type="sibTrans" cxnId="{C4A3DFAE-533D-E040-8DBD-DFD18D68C4CD}">
      <dgm:prSet/>
      <dgm:spPr/>
      <dgm:t>
        <a:bodyPr/>
        <a:lstStyle/>
        <a:p>
          <a:endParaRPr lang="en-US"/>
        </a:p>
      </dgm:t>
    </dgm:pt>
    <dgm:pt modelId="{9C2C55F2-8ED9-A548-B3B1-460F08FAEEC1}">
      <dgm:prSet phldrT="[Text]"/>
      <dgm:spPr/>
      <dgm:t>
        <a:bodyPr/>
        <a:lstStyle/>
        <a:p>
          <a:r>
            <a:rPr lang="en-US" dirty="0" smtClean="0"/>
            <a:t>Dumbledore is a good mentor</a:t>
          </a:r>
          <a:endParaRPr lang="en-US" dirty="0"/>
        </a:p>
      </dgm:t>
    </dgm:pt>
    <dgm:pt modelId="{42772924-921A-F34F-9AD3-E966DD83071E}" type="parTrans" cxnId="{F8186531-A9FC-8449-8168-C9D9363A2842}">
      <dgm:prSet/>
      <dgm:spPr/>
      <dgm:t>
        <a:bodyPr/>
        <a:lstStyle/>
        <a:p>
          <a:endParaRPr lang="en-US"/>
        </a:p>
      </dgm:t>
    </dgm:pt>
    <dgm:pt modelId="{DF31FD72-E1C6-974F-8BBC-6ACBF55AE1D7}" type="sibTrans" cxnId="{F8186531-A9FC-8449-8168-C9D9363A2842}">
      <dgm:prSet/>
      <dgm:spPr/>
      <dgm:t>
        <a:bodyPr/>
        <a:lstStyle/>
        <a:p>
          <a:endParaRPr lang="en-US"/>
        </a:p>
      </dgm:t>
    </dgm:pt>
    <dgm:pt modelId="{71DC74C6-5FF5-BC4F-B9E2-4CD52D181820}">
      <dgm:prSet phldrT="[Text]"/>
      <dgm:spPr/>
      <dgm:t>
        <a:bodyPr/>
        <a:lstStyle/>
        <a:p>
          <a:r>
            <a:rPr lang="en-US" dirty="0" smtClean="0"/>
            <a:t>Allows Harry to discover things for himself and make mistakes</a:t>
          </a:r>
          <a:endParaRPr lang="en-US" dirty="0"/>
        </a:p>
      </dgm:t>
    </dgm:pt>
    <dgm:pt modelId="{9643B926-E226-7349-87B5-585DEF06D468}" type="parTrans" cxnId="{74D617CC-82C3-834D-AD82-BA19FDEED448}">
      <dgm:prSet/>
      <dgm:spPr/>
      <dgm:t>
        <a:bodyPr/>
        <a:lstStyle/>
        <a:p>
          <a:endParaRPr lang="en-US"/>
        </a:p>
      </dgm:t>
    </dgm:pt>
    <dgm:pt modelId="{5BCE3ADC-43C1-6F42-ACF6-6D9A363F2F66}" type="sibTrans" cxnId="{74D617CC-82C3-834D-AD82-BA19FDEED448}">
      <dgm:prSet/>
      <dgm:spPr/>
      <dgm:t>
        <a:bodyPr/>
        <a:lstStyle/>
        <a:p>
          <a:endParaRPr lang="en-US"/>
        </a:p>
      </dgm:t>
    </dgm:pt>
    <dgm:pt modelId="{675A673D-B5F1-4E47-9E26-22678D06036C}">
      <dgm:prSet phldrT="[Text]"/>
      <dgm:spPr/>
      <dgm:t>
        <a:bodyPr/>
        <a:lstStyle/>
        <a:p>
          <a:r>
            <a:rPr lang="en-US" dirty="0" smtClean="0"/>
            <a:t>Dumbledore’s approach makes Harry more independent</a:t>
          </a:r>
          <a:endParaRPr lang="en-US" dirty="0"/>
        </a:p>
      </dgm:t>
    </dgm:pt>
    <dgm:pt modelId="{4D709974-B851-8148-B0B0-B03E88121E9C}" type="parTrans" cxnId="{3ED505D3-F261-A745-B3DC-A0F383317ECE}">
      <dgm:prSet/>
      <dgm:spPr/>
      <dgm:t>
        <a:bodyPr/>
        <a:lstStyle/>
        <a:p>
          <a:endParaRPr lang="en-US"/>
        </a:p>
      </dgm:t>
    </dgm:pt>
    <dgm:pt modelId="{212DAF0D-FD9B-0845-924F-55869A9B6401}" type="sibTrans" cxnId="{3ED505D3-F261-A745-B3DC-A0F383317ECE}">
      <dgm:prSet/>
      <dgm:spPr/>
      <dgm:t>
        <a:bodyPr/>
        <a:lstStyle/>
        <a:p>
          <a:endParaRPr lang="en-US"/>
        </a:p>
      </dgm:t>
    </dgm:pt>
    <dgm:pt modelId="{ACD42097-E829-2C4C-AB80-34D51BCC71AA}">
      <dgm:prSet phldrT="[Text]"/>
      <dgm:spPr/>
      <dgm:t>
        <a:bodyPr/>
        <a:lstStyle/>
        <a:p>
          <a:r>
            <a:rPr lang="en-US" dirty="0" smtClean="0"/>
            <a:t>Dumbledore is a bad mentor</a:t>
          </a:r>
          <a:endParaRPr lang="en-US" dirty="0"/>
        </a:p>
      </dgm:t>
    </dgm:pt>
    <dgm:pt modelId="{F8B950E0-56DF-6148-9E12-19879B9E052A}" type="parTrans" cxnId="{3680AF5E-2BC3-6E4A-AF50-98A39B5361D1}">
      <dgm:prSet/>
      <dgm:spPr/>
      <dgm:t>
        <a:bodyPr/>
        <a:lstStyle/>
        <a:p>
          <a:endParaRPr lang="en-US"/>
        </a:p>
      </dgm:t>
    </dgm:pt>
    <dgm:pt modelId="{7AB6EF96-0823-A141-95E6-B4BA441399EE}" type="sibTrans" cxnId="{3680AF5E-2BC3-6E4A-AF50-98A39B5361D1}">
      <dgm:prSet/>
      <dgm:spPr/>
      <dgm:t>
        <a:bodyPr/>
        <a:lstStyle/>
        <a:p>
          <a:endParaRPr lang="en-US"/>
        </a:p>
      </dgm:t>
    </dgm:pt>
    <dgm:pt modelId="{F3BFD320-175A-6445-9C99-F11CDEACF7BA}">
      <dgm:prSet phldrT="[Text]"/>
      <dgm:spPr/>
      <dgm:t>
        <a:bodyPr/>
        <a:lstStyle/>
        <a:p>
          <a:r>
            <a:rPr lang="en-US" dirty="0" smtClean="0"/>
            <a:t>Dumbledore puts Harry in too much danger </a:t>
          </a:r>
          <a:endParaRPr lang="en-US" dirty="0"/>
        </a:p>
      </dgm:t>
    </dgm:pt>
    <dgm:pt modelId="{681CB764-C783-0E44-AC30-DF6BBAB49417}" type="parTrans" cxnId="{2BFC7C1F-74F6-0E4B-9273-8AF5C87DD5B4}">
      <dgm:prSet/>
      <dgm:spPr/>
      <dgm:t>
        <a:bodyPr/>
        <a:lstStyle/>
        <a:p>
          <a:endParaRPr lang="en-US"/>
        </a:p>
      </dgm:t>
    </dgm:pt>
    <dgm:pt modelId="{05EEA6EA-FB5A-DE40-BAB3-74205CEC8807}" type="sibTrans" cxnId="{2BFC7C1F-74F6-0E4B-9273-8AF5C87DD5B4}">
      <dgm:prSet/>
      <dgm:spPr/>
      <dgm:t>
        <a:bodyPr/>
        <a:lstStyle/>
        <a:p>
          <a:endParaRPr lang="en-US"/>
        </a:p>
      </dgm:t>
    </dgm:pt>
    <dgm:pt modelId="{2DBBEA10-EEB1-AB4F-8CD0-B10D658C3496}" type="pres">
      <dgm:prSet presAssocID="{DDDBFF0E-E6AB-5549-B44C-C7A987079BDB}" presName="hierChild1" presStyleCnt="0">
        <dgm:presLayoutVars>
          <dgm:chPref val="1"/>
          <dgm:dir/>
          <dgm:animOne val="branch"/>
          <dgm:animLvl val="lvl"/>
          <dgm:resizeHandles/>
        </dgm:presLayoutVars>
      </dgm:prSet>
      <dgm:spPr/>
      <dgm:t>
        <a:bodyPr/>
        <a:lstStyle/>
        <a:p>
          <a:endParaRPr lang="en-US"/>
        </a:p>
      </dgm:t>
    </dgm:pt>
    <dgm:pt modelId="{F9502E27-992B-664B-A03E-20B0C6CCF4A9}" type="pres">
      <dgm:prSet presAssocID="{72D03CBA-74BA-6244-A670-BCBC381CD889}" presName="hierRoot1" presStyleCnt="0"/>
      <dgm:spPr/>
    </dgm:pt>
    <dgm:pt modelId="{5DE032BF-7ACF-1744-BA15-C41CBBC1C7C1}" type="pres">
      <dgm:prSet presAssocID="{72D03CBA-74BA-6244-A670-BCBC381CD889}" presName="composite" presStyleCnt="0"/>
      <dgm:spPr/>
    </dgm:pt>
    <dgm:pt modelId="{C5398CAD-4E2A-D840-9853-CBCE36F32401}" type="pres">
      <dgm:prSet presAssocID="{72D03CBA-74BA-6244-A670-BCBC381CD889}" presName="background" presStyleLbl="node0" presStyleIdx="0" presStyleCnt="1"/>
      <dgm:spPr/>
    </dgm:pt>
    <dgm:pt modelId="{832AC395-BDC6-CF45-AB1C-8AE4C84DD953}" type="pres">
      <dgm:prSet presAssocID="{72D03CBA-74BA-6244-A670-BCBC381CD889}" presName="text" presStyleLbl="fgAcc0" presStyleIdx="0" presStyleCnt="1">
        <dgm:presLayoutVars>
          <dgm:chPref val="3"/>
        </dgm:presLayoutVars>
      </dgm:prSet>
      <dgm:spPr/>
      <dgm:t>
        <a:bodyPr/>
        <a:lstStyle/>
        <a:p>
          <a:endParaRPr lang="en-US"/>
        </a:p>
      </dgm:t>
    </dgm:pt>
    <dgm:pt modelId="{9829FD55-3A77-2A49-8104-B267B0DBC1CD}" type="pres">
      <dgm:prSet presAssocID="{72D03CBA-74BA-6244-A670-BCBC381CD889}" presName="hierChild2" presStyleCnt="0"/>
      <dgm:spPr/>
    </dgm:pt>
    <dgm:pt modelId="{E6F55209-51B2-9F40-914B-4B42171015D5}" type="pres">
      <dgm:prSet presAssocID="{42772924-921A-F34F-9AD3-E966DD83071E}" presName="Name10" presStyleLbl="parChTrans1D2" presStyleIdx="0" presStyleCnt="2"/>
      <dgm:spPr/>
      <dgm:t>
        <a:bodyPr/>
        <a:lstStyle/>
        <a:p>
          <a:endParaRPr lang="en-US"/>
        </a:p>
      </dgm:t>
    </dgm:pt>
    <dgm:pt modelId="{5013F18C-2CF1-6948-975A-5C0A9671A1DD}" type="pres">
      <dgm:prSet presAssocID="{9C2C55F2-8ED9-A548-B3B1-460F08FAEEC1}" presName="hierRoot2" presStyleCnt="0"/>
      <dgm:spPr/>
    </dgm:pt>
    <dgm:pt modelId="{E1230232-6540-CE4E-8446-EA4F2F5B3670}" type="pres">
      <dgm:prSet presAssocID="{9C2C55F2-8ED9-A548-B3B1-460F08FAEEC1}" presName="composite2" presStyleCnt="0"/>
      <dgm:spPr/>
    </dgm:pt>
    <dgm:pt modelId="{130692AE-8CC4-6149-905D-EF827BBCFC71}" type="pres">
      <dgm:prSet presAssocID="{9C2C55F2-8ED9-A548-B3B1-460F08FAEEC1}" presName="background2" presStyleLbl="node2" presStyleIdx="0" presStyleCnt="2"/>
      <dgm:spPr/>
    </dgm:pt>
    <dgm:pt modelId="{058AD625-6B0A-8649-98EA-1ABD3CAF45EC}" type="pres">
      <dgm:prSet presAssocID="{9C2C55F2-8ED9-A548-B3B1-460F08FAEEC1}" presName="text2" presStyleLbl="fgAcc2" presStyleIdx="0" presStyleCnt="2">
        <dgm:presLayoutVars>
          <dgm:chPref val="3"/>
        </dgm:presLayoutVars>
      </dgm:prSet>
      <dgm:spPr/>
      <dgm:t>
        <a:bodyPr/>
        <a:lstStyle/>
        <a:p>
          <a:endParaRPr lang="en-US"/>
        </a:p>
      </dgm:t>
    </dgm:pt>
    <dgm:pt modelId="{FF0C96C1-F0F7-024E-9317-1786913CBDCB}" type="pres">
      <dgm:prSet presAssocID="{9C2C55F2-8ED9-A548-B3B1-460F08FAEEC1}" presName="hierChild3" presStyleCnt="0"/>
      <dgm:spPr/>
    </dgm:pt>
    <dgm:pt modelId="{F4F87AE5-19D6-DF42-B9BE-FADC2DCF1AD4}" type="pres">
      <dgm:prSet presAssocID="{9643B926-E226-7349-87B5-585DEF06D468}" presName="Name17" presStyleLbl="parChTrans1D3" presStyleIdx="0" presStyleCnt="3"/>
      <dgm:spPr/>
      <dgm:t>
        <a:bodyPr/>
        <a:lstStyle/>
        <a:p>
          <a:endParaRPr lang="en-US"/>
        </a:p>
      </dgm:t>
    </dgm:pt>
    <dgm:pt modelId="{7DB218C1-6826-3649-A44E-D2C856A16B8C}" type="pres">
      <dgm:prSet presAssocID="{71DC74C6-5FF5-BC4F-B9E2-4CD52D181820}" presName="hierRoot3" presStyleCnt="0"/>
      <dgm:spPr/>
    </dgm:pt>
    <dgm:pt modelId="{26DBB640-BF87-304E-827C-5F764D1BED2F}" type="pres">
      <dgm:prSet presAssocID="{71DC74C6-5FF5-BC4F-B9E2-4CD52D181820}" presName="composite3" presStyleCnt="0"/>
      <dgm:spPr/>
    </dgm:pt>
    <dgm:pt modelId="{215D0422-ACCF-384A-8393-71F3086CD6F2}" type="pres">
      <dgm:prSet presAssocID="{71DC74C6-5FF5-BC4F-B9E2-4CD52D181820}" presName="background3" presStyleLbl="node3" presStyleIdx="0" presStyleCnt="3"/>
      <dgm:spPr/>
    </dgm:pt>
    <dgm:pt modelId="{E34CCF7E-E86F-4949-876D-2C43C1567E80}" type="pres">
      <dgm:prSet presAssocID="{71DC74C6-5FF5-BC4F-B9E2-4CD52D181820}" presName="text3" presStyleLbl="fgAcc3" presStyleIdx="0" presStyleCnt="3">
        <dgm:presLayoutVars>
          <dgm:chPref val="3"/>
        </dgm:presLayoutVars>
      </dgm:prSet>
      <dgm:spPr/>
      <dgm:t>
        <a:bodyPr/>
        <a:lstStyle/>
        <a:p>
          <a:endParaRPr lang="en-US"/>
        </a:p>
      </dgm:t>
    </dgm:pt>
    <dgm:pt modelId="{350D646C-1348-E743-AC1C-F492899636B0}" type="pres">
      <dgm:prSet presAssocID="{71DC74C6-5FF5-BC4F-B9E2-4CD52D181820}" presName="hierChild4" presStyleCnt="0"/>
      <dgm:spPr/>
    </dgm:pt>
    <dgm:pt modelId="{283A1D45-3F3D-044A-B846-EF5B48660E71}" type="pres">
      <dgm:prSet presAssocID="{4D709974-B851-8148-B0B0-B03E88121E9C}" presName="Name17" presStyleLbl="parChTrans1D3" presStyleIdx="1" presStyleCnt="3"/>
      <dgm:spPr/>
      <dgm:t>
        <a:bodyPr/>
        <a:lstStyle/>
        <a:p>
          <a:endParaRPr lang="en-US"/>
        </a:p>
      </dgm:t>
    </dgm:pt>
    <dgm:pt modelId="{68DAA2DE-AA53-1B4C-929D-B31FA9A2DA14}" type="pres">
      <dgm:prSet presAssocID="{675A673D-B5F1-4E47-9E26-22678D06036C}" presName="hierRoot3" presStyleCnt="0"/>
      <dgm:spPr/>
    </dgm:pt>
    <dgm:pt modelId="{B419BB46-89EF-694C-B8A6-AB717480A9C1}" type="pres">
      <dgm:prSet presAssocID="{675A673D-B5F1-4E47-9E26-22678D06036C}" presName="composite3" presStyleCnt="0"/>
      <dgm:spPr/>
    </dgm:pt>
    <dgm:pt modelId="{E83436D0-F05C-CA4F-B80C-E29A34AB1203}" type="pres">
      <dgm:prSet presAssocID="{675A673D-B5F1-4E47-9E26-22678D06036C}" presName="background3" presStyleLbl="node3" presStyleIdx="1" presStyleCnt="3"/>
      <dgm:spPr/>
    </dgm:pt>
    <dgm:pt modelId="{E2531D15-4085-2D41-A352-AFD1BFD75ED3}" type="pres">
      <dgm:prSet presAssocID="{675A673D-B5F1-4E47-9E26-22678D06036C}" presName="text3" presStyleLbl="fgAcc3" presStyleIdx="1" presStyleCnt="3">
        <dgm:presLayoutVars>
          <dgm:chPref val="3"/>
        </dgm:presLayoutVars>
      </dgm:prSet>
      <dgm:spPr/>
      <dgm:t>
        <a:bodyPr/>
        <a:lstStyle/>
        <a:p>
          <a:endParaRPr lang="en-US"/>
        </a:p>
      </dgm:t>
    </dgm:pt>
    <dgm:pt modelId="{F2628EEC-CEEA-764D-9014-D5C1AEC1D82E}" type="pres">
      <dgm:prSet presAssocID="{675A673D-B5F1-4E47-9E26-22678D06036C}" presName="hierChild4" presStyleCnt="0"/>
      <dgm:spPr/>
    </dgm:pt>
    <dgm:pt modelId="{D7F2D62B-3A16-7049-9073-1B612D55AE37}" type="pres">
      <dgm:prSet presAssocID="{F8B950E0-56DF-6148-9E12-19879B9E052A}" presName="Name10" presStyleLbl="parChTrans1D2" presStyleIdx="1" presStyleCnt="2"/>
      <dgm:spPr/>
      <dgm:t>
        <a:bodyPr/>
        <a:lstStyle/>
        <a:p>
          <a:endParaRPr lang="en-US"/>
        </a:p>
      </dgm:t>
    </dgm:pt>
    <dgm:pt modelId="{AC29A9BF-48F6-B345-9591-01C51C5F059A}" type="pres">
      <dgm:prSet presAssocID="{ACD42097-E829-2C4C-AB80-34D51BCC71AA}" presName="hierRoot2" presStyleCnt="0"/>
      <dgm:spPr/>
    </dgm:pt>
    <dgm:pt modelId="{31DDFFC1-75B2-A645-8528-E5445E60BC80}" type="pres">
      <dgm:prSet presAssocID="{ACD42097-E829-2C4C-AB80-34D51BCC71AA}" presName="composite2" presStyleCnt="0"/>
      <dgm:spPr/>
    </dgm:pt>
    <dgm:pt modelId="{2B794467-8098-194C-B565-3B2248076EAF}" type="pres">
      <dgm:prSet presAssocID="{ACD42097-E829-2C4C-AB80-34D51BCC71AA}" presName="background2" presStyleLbl="node2" presStyleIdx="1" presStyleCnt="2"/>
      <dgm:spPr/>
    </dgm:pt>
    <dgm:pt modelId="{5CEDB1CF-1511-D347-966F-E0381B4B450F}" type="pres">
      <dgm:prSet presAssocID="{ACD42097-E829-2C4C-AB80-34D51BCC71AA}" presName="text2" presStyleLbl="fgAcc2" presStyleIdx="1" presStyleCnt="2">
        <dgm:presLayoutVars>
          <dgm:chPref val="3"/>
        </dgm:presLayoutVars>
      </dgm:prSet>
      <dgm:spPr/>
      <dgm:t>
        <a:bodyPr/>
        <a:lstStyle/>
        <a:p>
          <a:endParaRPr lang="en-US"/>
        </a:p>
      </dgm:t>
    </dgm:pt>
    <dgm:pt modelId="{F966FFDE-729A-8C47-90D7-6B99E33127B3}" type="pres">
      <dgm:prSet presAssocID="{ACD42097-E829-2C4C-AB80-34D51BCC71AA}" presName="hierChild3" presStyleCnt="0"/>
      <dgm:spPr/>
    </dgm:pt>
    <dgm:pt modelId="{59E80D29-BED1-AD4F-A38D-26324D6712C7}" type="pres">
      <dgm:prSet presAssocID="{681CB764-C783-0E44-AC30-DF6BBAB49417}" presName="Name17" presStyleLbl="parChTrans1D3" presStyleIdx="2" presStyleCnt="3"/>
      <dgm:spPr/>
      <dgm:t>
        <a:bodyPr/>
        <a:lstStyle/>
        <a:p>
          <a:endParaRPr lang="en-US"/>
        </a:p>
      </dgm:t>
    </dgm:pt>
    <dgm:pt modelId="{9899295A-346A-BE4D-860B-8E0420E97E98}" type="pres">
      <dgm:prSet presAssocID="{F3BFD320-175A-6445-9C99-F11CDEACF7BA}" presName="hierRoot3" presStyleCnt="0"/>
      <dgm:spPr/>
    </dgm:pt>
    <dgm:pt modelId="{59A0542E-D464-0C4C-ACE4-FC59CF10FC22}" type="pres">
      <dgm:prSet presAssocID="{F3BFD320-175A-6445-9C99-F11CDEACF7BA}" presName="composite3" presStyleCnt="0"/>
      <dgm:spPr/>
    </dgm:pt>
    <dgm:pt modelId="{192D915D-A041-1649-B9DC-246050E0486B}" type="pres">
      <dgm:prSet presAssocID="{F3BFD320-175A-6445-9C99-F11CDEACF7BA}" presName="background3" presStyleLbl="node3" presStyleIdx="2" presStyleCnt="3"/>
      <dgm:spPr/>
    </dgm:pt>
    <dgm:pt modelId="{CB48F597-B880-0143-9607-F34869BF8E5A}" type="pres">
      <dgm:prSet presAssocID="{F3BFD320-175A-6445-9C99-F11CDEACF7BA}" presName="text3" presStyleLbl="fgAcc3" presStyleIdx="2" presStyleCnt="3">
        <dgm:presLayoutVars>
          <dgm:chPref val="3"/>
        </dgm:presLayoutVars>
      </dgm:prSet>
      <dgm:spPr/>
      <dgm:t>
        <a:bodyPr/>
        <a:lstStyle/>
        <a:p>
          <a:endParaRPr lang="en-US"/>
        </a:p>
      </dgm:t>
    </dgm:pt>
    <dgm:pt modelId="{DF096210-5C03-8541-9DC3-C17768E02647}" type="pres">
      <dgm:prSet presAssocID="{F3BFD320-175A-6445-9C99-F11CDEACF7BA}" presName="hierChild4" presStyleCnt="0"/>
      <dgm:spPr/>
    </dgm:pt>
  </dgm:ptLst>
  <dgm:cxnLst>
    <dgm:cxn modelId="{FA2CB5D7-02DA-BE40-ABEB-6AB2B1126FF6}" type="presOf" srcId="{42772924-921A-F34F-9AD3-E966DD83071E}" destId="{E6F55209-51B2-9F40-914B-4B42171015D5}" srcOrd="0" destOrd="0" presId="urn:microsoft.com/office/officeart/2005/8/layout/hierarchy1"/>
    <dgm:cxn modelId="{C8B4306E-4FA0-E64B-89A7-450BF54056CC}" type="presOf" srcId="{675A673D-B5F1-4E47-9E26-22678D06036C}" destId="{E2531D15-4085-2D41-A352-AFD1BFD75ED3}" srcOrd="0" destOrd="0" presId="urn:microsoft.com/office/officeart/2005/8/layout/hierarchy1"/>
    <dgm:cxn modelId="{9D8C0CAF-B596-9942-AFED-D139E455F4D2}" type="presOf" srcId="{9643B926-E226-7349-87B5-585DEF06D468}" destId="{F4F87AE5-19D6-DF42-B9BE-FADC2DCF1AD4}" srcOrd="0" destOrd="0" presId="urn:microsoft.com/office/officeart/2005/8/layout/hierarchy1"/>
    <dgm:cxn modelId="{0B344228-1148-FB46-BBF5-534870AD321A}" type="presOf" srcId="{F8B950E0-56DF-6148-9E12-19879B9E052A}" destId="{D7F2D62B-3A16-7049-9073-1B612D55AE37}" srcOrd="0" destOrd="0" presId="urn:microsoft.com/office/officeart/2005/8/layout/hierarchy1"/>
    <dgm:cxn modelId="{2BFC7C1F-74F6-0E4B-9273-8AF5C87DD5B4}" srcId="{ACD42097-E829-2C4C-AB80-34D51BCC71AA}" destId="{F3BFD320-175A-6445-9C99-F11CDEACF7BA}" srcOrd="0" destOrd="0" parTransId="{681CB764-C783-0E44-AC30-DF6BBAB49417}" sibTransId="{05EEA6EA-FB5A-DE40-BAB3-74205CEC8807}"/>
    <dgm:cxn modelId="{0699123A-AB04-964E-9279-4DA7F6FE692E}" type="presOf" srcId="{681CB764-C783-0E44-AC30-DF6BBAB49417}" destId="{59E80D29-BED1-AD4F-A38D-26324D6712C7}" srcOrd="0" destOrd="0" presId="urn:microsoft.com/office/officeart/2005/8/layout/hierarchy1"/>
    <dgm:cxn modelId="{B12AEA6B-BE1F-9447-8CE3-88B648B61F62}" type="presOf" srcId="{9C2C55F2-8ED9-A548-B3B1-460F08FAEEC1}" destId="{058AD625-6B0A-8649-98EA-1ABD3CAF45EC}" srcOrd="0" destOrd="0" presId="urn:microsoft.com/office/officeart/2005/8/layout/hierarchy1"/>
    <dgm:cxn modelId="{65A729A7-BA29-1440-AD07-62B7DCB578B3}" type="presOf" srcId="{72D03CBA-74BA-6244-A670-BCBC381CD889}" destId="{832AC395-BDC6-CF45-AB1C-8AE4C84DD953}" srcOrd="0" destOrd="0" presId="urn:microsoft.com/office/officeart/2005/8/layout/hierarchy1"/>
    <dgm:cxn modelId="{C3238591-941B-B743-86F4-80B179D5A387}" type="presOf" srcId="{DDDBFF0E-E6AB-5549-B44C-C7A987079BDB}" destId="{2DBBEA10-EEB1-AB4F-8CD0-B10D658C3496}" srcOrd="0" destOrd="0" presId="urn:microsoft.com/office/officeart/2005/8/layout/hierarchy1"/>
    <dgm:cxn modelId="{3ED505D3-F261-A745-B3DC-A0F383317ECE}" srcId="{9C2C55F2-8ED9-A548-B3B1-460F08FAEEC1}" destId="{675A673D-B5F1-4E47-9E26-22678D06036C}" srcOrd="1" destOrd="0" parTransId="{4D709974-B851-8148-B0B0-B03E88121E9C}" sibTransId="{212DAF0D-FD9B-0845-924F-55869A9B6401}"/>
    <dgm:cxn modelId="{273A0C1A-FDC8-074C-9DEC-9E7852B9375B}" type="presOf" srcId="{71DC74C6-5FF5-BC4F-B9E2-4CD52D181820}" destId="{E34CCF7E-E86F-4949-876D-2C43C1567E80}" srcOrd="0" destOrd="0" presId="urn:microsoft.com/office/officeart/2005/8/layout/hierarchy1"/>
    <dgm:cxn modelId="{7C63D805-B8E3-3D4E-BE29-CF11E57F4A71}" type="presOf" srcId="{F3BFD320-175A-6445-9C99-F11CDEACF7BA}" destId="{CB48F597-B880-0143-9607-F34869BF8E5A}" srcOrd="0" destOrd="0" presId="urn:microsoft.com/office/officeart/2005/8/layout/hierarchy1"/>
    <dgm:cxn modelId="{046D6226-E46E-0543-8B56-3DAF9F1C48EE}" type="presOf" srcId="{4D709974-B851-8148-B0B0-B03E88121E9C}" destId="{283A1D45-3F3D-044A-B846-EF5B48660E71}" srcOrd="0" destOrd="0" presId="urn:microsoft.com/office/officeart/2005/8/layout/hierarchy1"/>
    <dgm:cxn modelId="{74D617CC-82C3-834D-AD82-BA19FDEED448}" srcId="{9C2C55F2-8ED9-A548-B3B1-460F08FAEEC1}" destId="{71DC74C6-5FF5-BC4F-B9E2-4CD52D181820}" srcOrd="0" destOrd="0" parTransId="{9643B926-E226-7349-87B5-585DEF06D468}" sibTransId="{5BCE3ADC-43C1-6F42-ACF6-6D9A363F2F66}"/>
    <dgm:cxn modelId="{3680AF5E-2BC3-6E4A-AF50-98A39B5361D1}" srcId="{72D03CBA-74BA-6244-A670-BCBC381CD889}" destId="{ACD42097-E829-2C4C-AB80-34D51BCC71AA}" srcOrd="1" destOrd="0" parTransId="{F8B950E0-56DF-6148-9E12-19879B9E052A}" sibTransId="{7AB6EF96-0823-A141-95E6-B4BA441399EE}"/>
    <dgm:cxn modelId="{F8186531-A9FC-8449-8168-C9D9363A2842}" srcId="{72D03CBA-74BA-6244-A670-BCBC381CD889}" destId="{9C2C55F2-8ED9-A548-B3B1-460F08FAEEC1}" srcOrd="0" destOrd="0" parTransId="{42772924-921A-F34F-9AD3-E966DD83071E}" sibTransId="{DF31FD72-E1C6-974F-8BBC-6ACBF55AE1D7}"/>
    <dgm:cxn modelId="{146501C3-8CC5-AE4C-BE1A-70CA8B62F22C}" type="presOf" srcId="{ACD42097-E829-2C4C-AB80-34D51BCC71AA}" destId="{5CEDB1CF-1511-D347-966F-E0381B4B450F}" srcOrd="0" destOrd="0" presId="urn:microsoft.com/office/officeart/2005/8/layout/hierarchy1"/>
    <dgm:cxn modelId="{C4A3DFAE-533D-E040-8DBD-DFD18D68C4CD}" srcId="{DDDBFF0E-E6AB-5549-B44C-C7A987079BDB}" destId="{72D03CBA-74BA-6244-A670-BCBC381CD889}" srcOrd="0" destOrd="0" parTransId="{417D5A6C-0891-1244-BE78-351F95756B28}" sibTransId="{CD7FCB25-4CD2-8041-B28C-C810A4910DB1}"/>
    <dgm:cxn modelId="{7A5E949D-9ADC-5B46-9164-E2C716B0A9E9}" type="presParOf" srcId="{2DBBEA10-EEB1-AB4F-8CD0-B10D658C3496}" destId="{F9502E27-992B-664B-A03E-20B0C6CCF4A9}" srcOrd="0" destOrd="0" presId="urn:microsoft.com/office/officeart/2005/8/layout/hierarchy1"/>
    <dgm:cxn modelId="{58244429-3EDE-8F4A-B815-3EA527BA7A40}" type="presParOf" srcId="{F9502E27-992B-664B-A03E-20B0C6CCF4A9}" destId="{5DE032BF-7ACF-1744-BA15-C41CBBC1C7C1}" srcOrd="0" destOrd="0" presId="urn:microsoft.com/office/officeart/2005/8/layout/hierarchy1"/>
    <dgm:cxn modelId="{7ABD809B-1BEF-AC4D-8539-6C67819FAC67}" type="presParOf" srcId="{5DE032BF-7ACF-1744-BA15-C41CBBC1C7C1}" destId="{C5398CAD-4E2A-D840-9853-CBCE36F32401}" srcOrd="0" destOrd="0" presId="urn:microsoft.com/office/officeart/2005/8/layout/hierarchy1"/>
    <dgm:cxn modelId="{C3BCDDB4-A5AE-6248-9666-14C4F6837AFC}" type="presParOf" srcId="{5DE032BF-7ACF-1744-BA15-C41CBBC1C7C1}" destId="{832AC395-BDC6-CF45-AB1C-8AE4C84DD953}" srcOrd="1" destOrd="0" presId="urn:microsoft.com/office/officeart/2005/8/layout/hierarchy1"/>
    <dgm:cxn modelId="{F65FA07E-9B4D-3A48-808B-18E802B72F0B}" type="presParOf" srcId="{F9502E27-992B-664B-A03E-20B0C6CCF4A9}" destId="{9829FD55-3A77-2A49-8104-B267B0DBC1CD}" srcOrd="1" destOrd="0" presId="urn:microsoft.com/office/officeart/2005/8/layout/hierarchy1"/>
    <dgm:cxn modelId="{71B29388-C48F-5B47-9807-EC05928EEE87}" type="presParOf" srcId="{9829FD55-3A77-2A49-8104-B267B0DBC1CD}" destId="{E6F55209-51B2-9F40-914B-4B42171015D5}" srcOrd="0" destOrd="0" presId="urn:microsoft.com/office/officeart/2005/8/layout/hierarchy1"/>
    <dgm:cxn modelId="{8BAA7E2E-3EA9-2047-8DD5-3A90AE7A74EB}" type="presParOf" srcId="{9829FD55-3A77-2A49-8104-B267B0DBC1CD}" destId="{5013F18C-2CF1-6948-975A-5C0A9671A1DD}" srcOrd="1" destOrd="0" presId="urn:microsoft.com/office/officeart/2005/8/layout/hierarchy1"/>
    <dgm:cxn modelId="{C25A78D6-4A14-644D-975D-E6A8F2C88C2D}" type="presParOf" srcId="{5013F18C-2CF1-6948-975A-5C0A9671A1DD}" destId="{E1230232-6540-CE4E-8446-EA4F2F5B3670}" srcOrd="0" destOrd="0" presId="urn:microsoft.com/office/officeart/2005/8/layout/hierarchy1"/>
    <dgm:cxn modelId="{AAC4A18E-4623-6E46-BD30-344381BA5FD4}" type="presParOf" srcId="{E1230232-6540-CE4E-8446-EA4F2F5B3670}" destId="{130692AE-8CC4-6149-905D-EF827BBCFC71}" srcOrd="0" destOrd="0" presId="urn:microsoft.com/office/officeart/2005/8/layout/hierarchy1"/>
    <dgm:cxn modelId="{DD40EC1B-05BF-FD43-90A0-4223AEF2D017}" type="presParOf" srcId="{E1230232-6540-CE4E-8446-EA4F2F5B3670}" destId="{058AD625-6B0A-8649-98EA-1ABD3CAF45EC}" srcOrd="1" destOrd="0" presId="urn:microsoft.com/office/officeart/2005/8/layout/hierarchy1"/>
    <dgm:cxn modelId="{2FD13DF5-2FD1-5E44-A6C0-998684ED5400}" type="presParOf" srcId="{5013F18C-2CF1-6948-975A-5C0A9671A1DD}" destId="{FF0C96C1-F0F7-024E-9317-1786913CBDCB}" srcOrd="1" destOrd="0" presId="urn:microsoft.com/office/officeart/2005/8/layout/hierarchy1"/>
    <dgm:cxn modelId="{1797D6D4-5A89-B943-8DAC-A588A98791CF}" type="presParOf" srcId="{FF0C96C1-F0F7-024E-9317-1786913CBDCB}" destId="{F4F87AE5-19D6-DF42-B9BE-FADC2DCF1AD4}" srcOrd="0" destOrd="0" presId="urn:microsoft.com/office/officeart/2005/8/layout/hierarchy1"/>
    <dgm:cxn modelId="{47FBF72E-9111-7348-B615-11AD7CCE1D06}" type="presParOf" srcId="{FF0C96C1-F0F7-024E-9317-1786913CBDCB}" destId="{7DB218C1-6826-3649-A44E-D2C856A16B8C}" srcOrd="1" destOrd="0" presId="urn:microsoft.com/office/officeart/2005/8/layout/hierarchy1"/>
    <dgm:cxn modelId="{8DBE1DD7-9846-1B44-83EB-54B34D967C11}" type="presParOf" srcId="{7DB218C1-6826-3649-A44E-D2C856A16B8C}" destId="{26DBB640-BF87-304E-827C-5F764D1BED2F}" srcOrd="0" destOrd="0" presId="urn:microsoft.com/office/officeart/2005/8/layout/hierarchy1"/>
    <dgm:cxn modelId="{ECE7E389-6DB2-6F40-AF30-9DE426164486}" type="presParOf" srcId="{26DBB640-BF87-304E-827C-5F764D1BED2F}" destId="{215D0422-ACCF-384A-8393-71F3086CD6F2}" srcOrd="0" destOrd="0" presId="urn:microsoft.com/office/officeart/2005/8/layout/hierarchy1"/>
    <dgm:cxn modelId="{B4D96FEC-0093-4A48-98AA-22390DD445B4}" type="presParOf" srcId="{26DBB640-BF87-304E-827C-5F764D1BED2F}" destId="{E34CCF7E-E86F-4949-876D-2C43C1567E80}" srcOrd="1" destOrd="0" presId="urn:microsoft.com/office/officeart/2005/8/layout/hierarchy1"/>
    <dgm:cxn modelId="{8F326AF7-7498-8C42-ABE9-33C5CB045940}" type="presParOf" srcId="{7DB218C1-6826-3649-A44E-D2C856A16B8C}" destId="{350D646C-1348-E743-AC1C-F492899636B0}" srcOrd="1" destOrd="0" presId="urn:microsoft.com/office/officeart/2005/8/layout/hierarchy1"/>
    <dgm:cxn modelId="{21E3E83E-FEAE-AA42-AA86-088D9F961C08}" type="presParOf" srcId="{FF0C96C1-F0F7-024E-9317-1786913CBDCB}" destId="{283A1D45-3F3D-044A-B846-EF5B48660E71}" srcOrd="2" destOrd="0" presId="urn:microsoft.com/office/officeart/2005/8/layout/hierarchy1"/>
    <dgm:cxn modelId="{9EE99ACA-8FDB-284D-9902-76EE468BC382}" type="presParOf" srcId="{FF0C96C1-F0F7-024E-9317-1786913CBDCB}" destId="{68DAA2DE-AA53-1B4C-929D-B31FA9A2DA14}" srcOrd="3" destOrd="0" presId="urn:microsoft.com/office/officeart/2005/8/layout/hierarchy1"/>
    <dgm:cxn modelId="{98836C89-7797-424A-A4A8-08722DF01551}" type="presParOf" srcId="{68DAA2DE-AA53-1B4C-929D-B31FA9A2DA14}" destId="{B419BB46-89EF-694C-B8A6-AB717480A9C1}" srcOrd="0" destOrd="0" presId="urn:microsoft.com/office/officeart/2005/8/layout/hierarchy1"/>
    <dgm:cxn modelId="{2E2D4FE6-1D63-0245-BB0B-0BD480AE7FC2}" type="presParOf" srcId="{B419BB46-89EF-694C-B8A6-AB717480A9C1}" destId="{E83436D0-F05C-CA4F-B80C-E29A34AB1203}" srcOrd="0" destOrd="0" presId="urn:microsoft.com/office/officeart/2005/8/layout/hierarchy1"/>
    <dgm:cxn modelId="{37A92D63-73CA-1F4F-9A37-8B4A2049F23D}" type="presParOf" srcId="{B419BB46-89EF-694C-B8A6-AB717480A9C1}" destId="{E2531D15-4085-2D41-A352-AFD1BFD75ED3}" srcOrd="1" destOrd="0" presId="urn:microsoft.com/office/officeart/2005/8/layout/hierarchy1"/>
    <dgm:cxn modelId="{D186F7AC-763A-B541-8ACD-257D6D4E45B0}" type="presParOf" srcId="{68DAA2DE-AA53-1B4C-929D-B31FA9A2DA14}" destId="{F2628EEC-CEEA-764D-9014-D5C1AEC1D82E}" srcOrd="1" destOrd="0" presId="urn:microsoft.com/office/officeart/2005/8/layout/hierarchy1"/>
    <dgm:cxn modelId="{3A0FF994-F20A-364D-BA6C-760AF413139F}" type="presParOf" srcId="{9829FD55-3A77-2A49-8104-B267B0DBC1CD}" destId="{D7F2D62B-3A16-7049-9073-1B612D55AE37}" srcOrd="2" destOrd="0" presId="urn:microsoft.com/office/officeart/2005/8/layout/hierarchy1"/>
    <dgm:cxn modelId="{2C7CBFD4-A2C9-5D43-9FCD-BFB06769F5B4}" type="presParOf" srcId="{9829FD55-3A77-2A49-8104-B267B0DBC1CD}" destId="{AC29A9BF-48F6-B345-9591-01C51C5F059A}" srcOrd="3" destOrd="0" presId="urn:microsoft.com/office/officeart/2005/8/layout/hierarchy1"/>
    <dgm:cxn modelId="{17CDA613-F6F9-074F-844A-DE7CCB62D0DA}" type="presParOf" srcId="{AC29A9BF-48F6-B345-9591-01C51C5F059A}" destId="{31DDFFC1-75B2-A645-8528-E5445E60BC80}" srcOrd="0" destOrd="0" presId="urn:microsoft.com/office/officeart/2005/8/layout/hierarchy1"/>
    <dgm:cxn modelId="{B4A23501-EB40-034C-AF33-C00F0E11CA5A}" type="presParOf" srcId="{31DDFFC1-75B2-A645-8528-E5445E60BC80}" destId="{2B794467-8098-194C-B565-3B2248076EAF}" srcOrd="0" destOrd="0" presId="urn:microsoft.com/office/officeart/2005/8/layout/hierarchy1"/>
    <dgm:cxn modelId="{A00AFEAA-71EB-DB4C-AC00-8B6323409B75}" type="presParOf" srcId="{31DDFFC1-75B2-A645-8528-E5445E60BC80}" destId="{5CEDB1CF-1511-D347-966F-E0381B4B450F}" srcOrd="1" destOrd="0" presId="urn:microsoft.com/office/officeart/2005/8/layout/hierarchy1"/>
    <dgm:cxn modelId="{8F70DA4F-4FE4-024C-9BC3-C2FACE850412}" type="presParOf" srcId="{AC29A9BF-48F6-B345-9591-01C51C5F059A}" destId="{F966FFDE-729A-8C47-90D7-6B99E33127B3}" srcOrd="1" destOrd="0" presId="urn:microsoft.com/office/officeart/2005/8/layout/hierarchy1"/>
    <dgm:cxn modelId="{613915DC-1716-E14F-B37C-DBCEDCB9B7AE}" type="presParOf" srcId="{F966FFDE-729A-8C47-90D7-6B99E33127B3}" destId="{59E80D29-BED1-AD4F-A38D-26324D6712C7}" srcOrd="0" destOrd="0" presId="urn:microsoft.com/office/officeart/2005/8/layout/hierarchy1"/>
    <dgm:cxn modelId="{0A150392-6B20-8B4C-972B-8343975ED6D5}" type="presParOf" srcId="{F966FFDE-729A-8C47-90D7-6B99E33127B3}" destId="{9899295A-346A-BE4D-860B-8E0420E97E98}" srcOrd="1" destOrd="0" presId="urn:microsoft.com/office/officeart/2005/8/layout/hierarchy1"/>
    <dgm:cxn modelId="{A14FFF32-3C2B-6644-87C5-B8D5C0164E3C}" type="presParOf" srcId="{9899295A-346A-BE4D-860B-8E0420E97E98}" destId="{59A0542E-D464-0C4C-ACE4-FC59CF10FC22}" srcOrd="0" destOrd="0" presId="urn:microsoft.com/office/officeart/2005/8/layout/hierarchy1"/>
    <dgm:cxn modelId="{7CA5A4D2-080D-7A46-B714-18F3BB8EE75A}" type="presParOf" srcId="{59A0542E-D464-0C4C-ACE4-FC59CF10FC22}" destId="{192D915D-A041-1649-B9DC-246050E0486B}" srcOrd="0" destOrd="0" presId="urn:microsoft.com/office/officeart/2005/8/layout/hierarchy1"/>
    <dgm:cxn modelId="{5C5CB782-B07E-FE41-AE8D-FB276F112CD5}" type="presParOf" srcId="{59A0542E-D464-0C4C-ACE4-FC59CF10FC22}" destId="{CB48F597-B880-0143-9607-F34869BF8E5A}" srcOrd="1" destOrd="0" presId="urn:microsoft.com/office/officeart/2005/8/layout/hierarchy1"/>
    <dgm:cxn modelId="{784A0CB5-15C1-0C45-9F34-25C6BFFC603E}" type="presParOf" srcId="{9899295A-346A-BE4D-860B-8E0420E97E98}" destId="{DF096210-5C03-8541-9DC3-C17768E02647}"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30AEBC6-C151-4443-A0F0-4441BB544547}" type="doc">
      <dgm:prSet loTypeId="urn:microsoft.com/office/officeart/2005/8/layout/hierarchy4" loCatId="" qsTypeId="urn:microsoft.com/office/officeart/2005/8/quickstyle/simple4" qsCatId="simple" csTypeId="urn:microsoft.com/office/officeart/2005/8/colors/accent1_2" csCatId="accent1" phldr="1"/>
      <dgm:spPr/>
      <dgm:t>
        <a:bodyPr/>
        <a:lstStyle/>
        <a:p>
          <a:endParaRPr lang="en-US"/>
        </a:p>
      </dgm:t>
    </dgm:pt>
    <dgm:pt modelId="{B1D21231-CB63-9842-98FC-3209783382FD}">
      <dgm:prSet phldrT="[Text]"/>
      <dgm:spPr/>
      <dgm:t>
        <a:bodyPr/>
        <a:lstStyle/>
        <a:p>
          <a:r>
            <a:rPr lang="en-US" dirty="0" smtClean="0"/>
            <a:t>Dumbledore is a good guide/mentor</a:t>
          </a:r>
          <a:endParaRPr lang="en-US" dirty="0"/>
        </a:p>
      </dgm:t>
    </dgm:pt>
    <dgm:pt modelId="{CEE7802C-6218-364E-BC7F-4458BA15CB95}" type="parTrans" cxnId="{FC19721A-07DE-6C4D-AB58-E23F452B3991}">
      <dgm:prSet/>
      <dgm:spPr/>
      <dgm:t>
        <a:bodyPr/>
        <a:lstStyle/>
        <a:p>
          <a:endParaRPr lang="en-US"/>
        </a:p>
      </dgm:t>
    </dgm:pt>
    <dgm:pt modelId="{3EC12F3F-4956-2440-9F9A-01C93847C851}" type="sibTrans" cxnId="{FC19721A-07DE-6C4D-AB58-E23F452B3991}">
      <dgm:prSet/>
      <dgm:spPr/>
      <dgm:t>
        <a:bodyPr/>
        <a:lstStyle/>
        <a:p>
          <a:endParaRPr lang="en-US"/>
        </a:p>
      </dgm:t>
    </dgm:pt>
    <dgm:pt modelId="{D0FC42D6-1F35-284F-B466-6131CBAC5B0B}">
      <dgm:prSet phldrT="[Text]"/>
      <dgm:spPr/>
      <dgm:t>
        <a:bodyPr/>
        <a:lstStyle/>
        <a:p>
          <a:r>
            <a:rPr lang="en-US" dirty="0" smtClean="0"/>
            <a:t>Dumbledore allows Harry to deal with situations himself rather than stepping in to protect Harry</a:t>
          </a:r>
          <a:endParaRPr lang="en-US" dirty="0"/>
        </a:p>
      </dgm:t>
    </dgm:pt>
    <dgm:pt modelId="{3D58AA65-D571-3E4F-BD21-8DE36236B6BA}" type="parTrans" cxnId="{B9A19683-43D1-AB41-8E5D-26FAB967E493}">
      <dgm:prSet/>
      <dgm:spPr/>
      <dgm:t>
        <a:bodyPr/>
        <a:lstStyle/>
        <a:p>
          <a:endParaRPr lang="en-US"/>
        </a:p>
      </dgm:t>
    </dgm:pt>
    <dgm:pt modelId="{811214C7-0357-174D-8EB3-BDC91E34CCC7}" type="sibTrans" cxnId="{B9A19683-43D1-AB41-8E5D-26FAB967E493}">
      <dgm:prSet/>
      <dgm:spPr/>
      <dgm:t>
        <a:bodyPr/>
        <a:lstStyle/>
        <a:p>
          <a:endParaRPr lang="en-US"/>
        </a:p>
      </dgm:t>
    </dgm:pt>
    <dgm:pt modelId="{BD6090A2-61F0-FF4E-930D-83E5F79B0B6A}">
      <dgm:prSet phldrT="[Text]"/>
      <dgm:spPr/>
      <dgm:t>
        <a:bodyPr/>
        <a:lstStyle/>
        <a:p>
          <a:r>
            <a:rPr lang="en-US" dirty="0" smtClean="0"/>
            <a:t>Dumbledore allows Harry to make his own decisions</a:t>
          </a:r>
          <a:endParaRPr lang="en-US" dirty="0"/>
        </a:p>
      </dgm:t>
    </dgm:pt>
    <dgm:pt modelId="{262C1BB6-01AB-FF4F-9732-359B396BFD61}" type="parTrans" cxnId="{C0E1277E-E11E-4D41-BEB3-DAB85856AF1E}">
      <dgm:prSet/>
      <dgm:spPr/>
      <dgm:t>
        <a:bodyPr/>
        <a:lstStyle/>
        <a:p>
          <a:endParaRPr lang="en-US"/>
        </a:p>
      </dgm:t>
    </dgm:pt>
    <dgm:pt modelId="{1E03420B-6D57-4D47-9823-6A7B3A40D428}" type="sibTrans" cxnId="{C0E1277E-E11E-4D41-BEB3-DAB85856AF1E}">
      <dgm:prSet/>
      <dgm:spPr/>
      <dgm:t>
        <a:bodyPr/>
        <a:lstStyle/>
        <a:p>
          <a:endParaRPr lang="en-US"/>
        </a:p>
      </dgm:t>
    </dgm:pt>
    <dgm:pt modelId="{0823E154-5958-954C-B72F-335A54B50D22}">
      <dgm:prSet phldrT="[Text]"/>
      <dgm:spPr/>
      <dgm:t>
        <a:bodyPr/>
        <a:lstStyle/>
        <a:p>
          <a:r>
            <a:rPr lang="en-US" dirty="0" smtClean="0"/>
            <a:t>Ultimately, Harry learns far more from this approach</a:t>
          </a:r>
          <a:endParaRPr lang="en-US" dirty="0"/>
        </a:p>
      </dgm:t>
    </dgm:pt>
    <dgm:pt modelId="{B040B88C-8F8F-5647-BCA9-2E62C9A5B36F}" type="parTrans" cxnId="{94D61252-0A9F-A647-A9DC-364E9A18A06A}">
      <dgm:prSet/>
      <dgm:spPr/>
      <dgm:t>
        <a:bodyPr/>
        <a:lstStyle/>
        <a:p>
          <a:endParaRPr lang="en-US"/>
        </a:p>
      </dgm:t>
    </dgm:pt>
    <dgm:pt modelId="{91A55BC3-D02F-9B40-825D-6F47639FC1F0}" type="sibTrans" cxnId="{94D61252-0A9F-A647-A9DC-364E9A18A06A}">
      <dgm:prSet/>
      <dgm:spPr/>
      <dgm:t>
        <a:bodyPr/>
        <a:lstStyle/>
        <a:p>
          <a:endParaRPr lang="en-US"/>
        </a:p>
      </dgm:t>
    </dgm:pt>
    <dgm:pt modelId="{E307A2D2-CFC4-8A43-A527-36B8DEE60DE1}">
      <dgm:prSet phldrT="[Text]"/>
      <dgm:spPr/>
      <dgm:t>
        <a:bodyPr/>
        <a:lstStyle/>
        <a:p>
          <a:r>
            <a:rPr lang="en-US" dirty="0" smtClean="0"/>
            <a:t>Harry makes mistakes but learns from them</a:t>
          </a:r>
          <a:endParaRPr lang="en-US" dirty="0"/>
        </a:p>
      </dgm:t>
    </dgm:pt>
    <dgm:pt modelId="{55D40D35-A2A1-D649-AD95-654DABA6EB12}" type="parTrans" cxnId="{12EBAB0A-D144-0C40-AAC4-7F3BA2EA52D3}">
      <dgm:prSet/>
      <dgm:spPr/>
      <dgm:t>
        <a:bodyPr/>
        <a:lstStyle/>
        <a:p>
          <a:endParaRPr lang="en-US"/>
        </a:p>
      </dgm:t>
    </dgm:pt>
    <dgm:pt modelId="{C6C78723-1C2A-8749-A17B-CB85B236369C}" type="sibTrans" cxnId="{12EBAB0A-D144-0C40-AAC4-7F3BA2EA52D3}">
      <dgm:prSet/>
      <dgm:spPr/>
      <dgm:t>
        <a:bodyPr/>
        <a:lstStyle/>
        <a:p>
          <a:endParaRPr lang="en-US"/>
        </a:p>
      </dgm:t>
    </dgm:pt>
    <dgm:pt modelId="{711E91B0-94FA-0944-889A-5C10859FB4FA}">
      <dgm:prSet phldrT="[Text]"/>
      <dgm:spPr/>
      <dgm:t>
        <a:bodyPr/>
        <a:lstStyle/>
        <a:p>
          <a:r>
            <a:rPr lang="en-US" dirty="0" smtClean="0"/>
            <a:t>Harry is able to handle situations on his own rather than always seeking adult help</a:t>
          </a:r>
          <a:endParaRPr lang="en-US" dirty="0"/>
        </a:p>
      </dgm:t>
    </dgm:pt>
    <dgm:pt modelId="{AC4B696E-C76A-1F46-81FE-EB3C2330F581}" type="parTrans" cxnId="{02B3D7B9-8E76-EB49-9398-72BD3B93B724}">
      <dgm:prSet/>
      <dgm:spPr/>
      <dgm:t>
        <a:bodyPr/>
        <a:lstStyle/>
        <a:p>
          <a:endParaRPr lang="en-US"/>
        </a:p>
      </dgm:t>
    </dgm:pt>
    <dgm:pt modelId="{1C99BECE-5AC1-1B4F-87F3-24F490F45EBD}" type="sibTrans" cxnId="{02B3D7B9-8E76-EB49-9398-72BD3B93B724}">
      <dgm:prSet/>
      <dgm:spPr/>
      <dgm:t>
        <a:bodyPr/>
        <a:lstStyle/>
        <a:p>
          <a:endParaRPr lang="en-US"/>
        </a:p>
      </dgm:t>
    </dgm:pt>
    <dgm:pt modelId="{72295A5C-8F0F-AC4D-9372-9EB96A2FB7CA}" type="pres">
      <dgm:prSet presAssocID="{A30AEBC6-C151-4443-A0F0-4441BB544547}" presName="Name0" presStyleCnt="0">
        <dgm:presLayoutVars>
          <dgm:chPref val="1"/>
          <dgm:dir/>
          <dgm:animOne val="branch"/>
          <dgm:animLvl val="lvl"/>
          <dgm:resizeHandles/>
        </dgm:presLayoutVars>
      </dgm:prSet>
      <dgm:spPr/>
      <dgm:t>
        <a:bodyPr/>
        <a:lstStyle/>
        <a:p>
          <a:endParaRPr lang="en-US"/>
        </a:p>
      </dgm:t>
    </dgm:pt>
    <dgm:pt modelId="{3E82C5E7-8846-E34B-85F8-768FF100FAE2}" type="pres">
      <dgm:prSet presAssocID="{B1D21231-CB63-9842-98FC-3209783382FD}" presName="vertOne" presStyleCnt="0"/>
      <dgm:spPr/>
    </dgm:pt>
    <dgm:pt modelId="{15ED1343-AE47-9342-A33E-222115650DFB}" type="pres">
      <dgm:prSet presAssocID="{B1D21231-CB63-9842-98FC-3209783382FD}" presName="txOne" presStyleLbl="node0" presStyleIdx="0" presStyleCnt="1">
        <dgm:presLayoutVars>
          <dgm:chPref val="3"/>
        </dgm:presLayoutVars>
      </dgm:prSet>
      <dgm:spPr/>
      <dgm:t>
        <a:bodyPr/>
        <a:lstStyle/>
        <a:p>
          <a:endParaRPr lang="en-US"/>
        </a:p>
      </dgm:t>
    </dgm:pt>
    <dgm:pt modelId="{0C0CD617-C7D5-C643-93FE-173EC6D6B601}" type="pres">
      <dgm:prSet presAssocID="{B1D21231-CB63-9842-98FC-3209783382FD}" presName="parTransOne" presStyleCnt="0"/>
      <dgm:spPr/>
    </dgm:pt>
    <dgm:pt modelId="{788470F9-45B3-4E44-81E3-D02E8A39B8E4}" type="pres">
      <dgm:prSet presAssocID="{B1D21231-CB63-9842-98FC-3209783382FD}" presName="horzOne" presStyleCnt="0"/>
      <dgm:spPr/>
    </dgm:pt>
    <dgm:pt modelId="{222EB556-E8FD-F04F-84D9-1BABDD3F9ECA}" type="pres">
      <dgm:prSet presAssocID="{D0FC42D6-1F35-284F-B466-6131CBAC5B0B}" presName="vertTwo" presStyleCnt="0"/>
      <dgm:spPr/>
    </dgm:pt>
    <dgm:pt modelId="{D7206149-000B-7E4C-A563-94A9909C95F9}" type="pres">
      <dgm:prSet presAssocID="{D0FC42D6-1F35-284F-B466-6131CBAC5B0B}" presName="txTwo" presStyleLbl="node2" presStyleIdx="0" presStyleCnt="2">
        <dgm:presLayoutVars>
          <dgm:chPref val="3"/>
        </dgm:presLayoutVars>
      </dgm:prSet>
      <dgm:spPr/>
      <dgm:t>
        <a:bodyPr/>
        <a:lstStyle/>
        <a:p>
          <a:endParaRPr lang="en-US"/>
        </a:p>
      </dgm:t>
    </dgm:pt>
    <dgm:pt modelId="{24B31BAC-BF44-C64F-843A-37D8BCEF74D6}" type="pres">
      <dgm:prSet presAssocID="{D0FC42D6-1F35-284F-B466-6131CBAC5B0B}" presName="parTransTwo" presStyleCnt="0"/>
      <dgm:spPr/>
    </dgm:pt>
    <dgm:pt modelId="{2099B17D-1BC3-C94F-805A-09F1FFFC874D}" type="pres">
      <dgm:prSet presAssocID="{D0FC42D6-1F35-284F-B466-6131CBAC5B0B}" presName="horzTwo" presStyleCnt="0"/>
      <dgm:spPr/>
    </dgm:pt>
    <dgm:pt modelId="{35B85803-F59B-A048-8872-8370DDC4FEBC}" type="pres">
      <dgm:prSet presAssocID="{BD6090A2-61F0-FF4E-930D-83E5F79B0B6A}" presName="vertThree" presStyleCnt="0"/>
      <dgm:spPr/>
    </dgm:pt>
    <dgm:pt modelId="{AB3E6371-92F9-9E4F-96A8-549588763CEF}" type="pres">
      <dgm:prSet presAssocID="{BD6090A2-61F0-FF4E-930D-83E5F79B0B6A}" presName="txThree" presStyleLbl="node3" presStyleIdx="0" presStyleCnt="3">
        <dgm:presLayoutVars>
          <dgm:chPref val="3"/>
        </dgm:presLayoutVars>
      </dgm:prSet>
      <dgm:spPr/>
      <dgm:t>
        <a:bodyPr/>
        <a:lstStyle/>
        <a:p>
          <a:endParaRPr lang="en-US"/>
        </a:p>
      </dgm:t>
    </dgm:pt>
    <dgm:pt modelId="{740A27F2-DD20-A540-9335-A26820CA9CBD}" type="pres">
      <dgm:prSet presAssocID="{BD6090A2-61F0-FF4E-930D-83E5F79B0B6A}" presName="horzThree" presStyleCnt="0"/>
      <dgm:spPr/>
    </dgm:pt>
    <dgm:pt modelId="{EABF6373-94A6-0F41-B144-2DB7DA992EB0}" type="pres">
      <dgm:prSet presAssocID="{1E03420B-6D57-4D47-9823-6A7B3A40D428}" presName="sibSpaceThree" presStyleCnt="0"/>
      <dgm:spPr/>
    </dgm:pt>
    <dgm:pt modelId="{EA7014A1-6C70-5544-83BA-5962F378CE61}" type="pres">
      <dgm:prSet presAssocID="{0823E154-5958-954C-B72F-335A54B50D22}" presName="vertThree" presStyleCnt="0"/>
      <dgm:spPr/>
    </dgm:pt>
    <dgm:pt modelId="{4AF74DA7-2714-1449-B47C-1B030886B4DD}" type="pres">
      <dgm:prSet presAssocID="{0823E154-5958-954C-B72F-335A54B50D22}" presName="txThree" presStyleLbl="node3" presStyleIdx="1" presStyleCnt="3">
        <dgm:presLayoutVars>
          <dgm:chPref val="3"/>
        </dgm:presLayoutVars>
      </dgm:prSet>
      <dgm:spPr/>
      <dgm:t>
        <a:bodyPr/>
        <a:lstStyle/>
        <a:p>
          <a:endParaRPr lang="en-US"/>
        </a:p>
      </dgm:t>
    </dgm:pt>
    <dgm:pt modelId="{F46FFB13-83A2-C544-88DF-074358C28866}" type="pres">
      <dgm:prSet presAssocID="{0823E154-5958-954C-B72F-335A54B50D22}" presName="horzThree" presStyleCnt="0"/>
      <dgm:spPr/>
    </dgm:pt>
    <dgm:pt modelId="{776E602F-CC67-EF40-8605-86AD562D6834}" type="pres">
      <dgm:prSet presAssocID="{811214C7-0357-174D-8EB3-BDC91E34CCC7}" presName="sibSpaceTwo" presStyleCnt="0"/>
      <dgm:spPr/>
    </dgm:pt>
    <dgm:pt modelId="{2F5386FF-9D6B-E64A-84E0-1018FE47F0B7}" type="pres">
      <dgm:prSet presAssocID="{E307A2D2-CFC4-8A43-A527-36B8DEE60DE1}" presName="vertTwo" presStyleCnt="0"/>
      <dgm:spPr/>
    </dgm:pt>
    <dgm:pt modelId="{ACA0C1BA-FED1-6847-B0EF-22C84EA04D2C}" type="pres">
      <dgm:prSet presAssocID="{E307A2D2-CFC4-8A43-A527-36B8DEE60DE1}" presName="txTwo" presStyleLbl="node2" presStyleIdx="1" presStyleCnt="2">
        <dgm:presLayoutVars>
          <dgm:chPref val="3"/>
        </dgm:presLayoutVars>
      </dgm:prSet>
      <dgm:spPr/>
      <dgm:t>
        <a:bodyPr/>
        <a:lstStyle/>
        <a:p>
          <a:endParaRPr lang="en-US"/>
        </a:p>
      </dgm:t>
    </dgm:pt>
    <dgm:pt modelId="{820C0D1D-E188-AF46-AF32-61ACD6AF0F74}" type="pres">
      <dgm:prSet presAssocID="{E307A2D2-CFC4-8A43-A527-36B8DEE60DE1}" presName="parTransTwo" presStyleCnt="0"/>
      <dgm:spPr/>
    </dgm:pt>
    <dgm:pt modelId="{188CCBA8-1DE3-144A-8D1E-607D21C7E9E3}" type="pres">
      <dgm:prSet presAssocID="{E307A2D2-CFC4-8A43-A527-36B8DEE60DE1}" presName="horzTwo" presStyleCnt="0"/>
      <dgm:spPr/>
    </dgm:pt>
    <dgm:pt modelId="{D44EDB83-0E7D-7E41-93A7-782D50DA7159}" type="pres">
      <dgm:prSet presAssocID="{711E91B0-94FA-0944-889A-5C10859FB4FA}" presName="vertThree" presStyleCnt="0"/>
      <dgm:spPr/>
    </dgm:pt>
    <dgm:pt modelId="{0BE26260-565A-BD4D-BF6B-E2EBCF16A3F8}" type="pres">
      <dgm:prSet presAssocID="{711E91B0-94FA-0944-889A-5C10859FB4FA}" presName="txThree" presStyleLbl="node3" presStyleIdx="2" presStyleCnt="3">
        <dgm:presLayoutVars>
          <dgm:chPref val="3"/>
        </dgm:presLayoutVars>
      </dgm:prSet>
      <dgm:spPr/>
      <dgm:t>
        <a:bodyPr/>
        <a:lstStyle/>
        <a:p>
          <a:endParaRPr lang="en-US"/>
        </a:p>
      </dgm:t>
    </dgm:pt>
    <dgm:pt modelId="{E3A85350-6F57-B34F-91F2-B780AEE87553}" type="pres">
      <dgm:prSet presAssocID="{711E91B0-94FA-0944-889A-5C10859FB4FA}" presName="horzThree" presStyleCnt="0"/>
      <dgm:spPr/>
    </dgm:pt>
  </dgm:ptLst>
  <dgm:cxnLst>
    <dgm:cxn modelId="{2400ABC8-1577-A74C-A591-83A50BA81394}" type="presOf" srcId="{BD6090A2-61F0-FF4E-930D-83E5F79B0B6A}" destId="{AB3E6371-92F9-9E4F-96A8-549588763CEF}" srcOrd="0" destOrd="0" presId="urn:microsoft.com/office/officeart/2005/8/layout/hierarchy4"/>
    <dgm:cxn modelId="{E07EABFF-FA4F-5744-94F1-EF9A43E31111}" type="presOf" srcId="{B1D21231-CB63-9842-98FC-3209783382FD}" destId="{15ED1343-AE47-9342-A33E-222115650DFB}" srcOrd="0" destOrd="0" presId="urn:microsoft.com/office/officeart/2005/8/layout/hierarchy4"/>
    <dgm:cxn modelId="{B7876716-4B33-4448-BB28-C9421105E351}" type="presOf" srcId="{0823E154-5958-954C-B72F-335A54B50D22}" destId="{4AF74DA7-2714-1449-B47C-1B030886B4DD}" srcOrd="0" destOrd="0" presId="urn:microsoft.com/office/officeart/2005/8/layout/hierarchy4"/>
    <dgm:cxn modelId="{C0E1277E-E11E-4D41-BEB3-DAB85856AF1E}" srcId="{D0FC42D6-1F35-284F-B466-6131CBAC5B0B}" destId="{BD6090A2-61F0-FF4E-930D-83E5F79B0B6A}" srcOrd="0" destOrd="0" parTransId="{262C1BB6-01AB-FF4F-9732-359B396BFD61}" sibTransId="{1E03420B-6D57-4D47-9823-6A7B3A40D428}"/>
    <dgm:cxn modelId="{55FC437D-E74C-3546-B18D-891F266C4971}" type="presOf" srcId="{D0FC42D6-1F35-284F-B466-6131CBAC5B0B}" destId="{D7206149-000B-7E4C-A563-94A9909C95F9}" srcOrd="0" destOrd="0" presId="urn:microsoft.com/office/officeart/2005/8/layout/hierarchy4"/>
    <dgm:cxn modelId="{94D61252-0A9F-A647-A9DC-364E9A18A06A}" srcId="{D0FC42D6-1F35-284F-B466-6131CBAC5B0B}" destId="{0823E154-5958-954C-B72F-335A54B50D22}" srcOrd="1" destOrd="0" parTransId="{B040B88C-8F8F-5647-BCA9-2E62C9A5B36F}" sibTransId="{91A55BC3-D02F-9B40-825D-6F47639FC1F0}"/>
    <dgm:cxn modelId="{E57965F1-8A8D-054C-BAB1-759B21E771AD}" type="presOf" srcId="{A30AEBC6-C151-4443-A0F0-4441BB544547}" destId="{72295A5C-8F0F-AC4D-9372-9EB96A2FB7CA}" srcOrd="0" destOrd="0" presId="urn:microsoft.com/office/officeart/2005/8/layout/hierarchy4"/>
    <dgm:cxn modelId="{02B3D7B9-8E76-EB49-9398-72BD3B93B724}" srcId="{E307A2D2-CFC4-8A43-A527-36B8DEE60DE1}" destId="{711E91B0-94FA-0944-889A-5C10859FB4FA}" srcOrd="0" destOrd="0" parTransId="{AC4B696E-C76A-1F46-81FE-EB3C2330F581}" sibTransId="{1C99BECE-5AC1-1B4F-87F3-24F490F45EBD}"/>
    <dgm:cxn modelId="{0D2E3DEF-6C64-7849-BD0C-867AF9F071A3}" type="presOf" srcId="{E307A2D2-CFC4-8A43-A527-36B8DEE60DE1}" destId="{ACA0C1BA-FED1-6847-B0EF-22C84EA04D2C}" srcOrd="0" destOrd="0" presId="urn:microsoft.com/office/officeart/2005/8/layout/hierarchy4"/>
    <dgm:cxn modelId="{B9A19683-43D1-AB41-8E5D-26FAB967E493}" srcId="{B1D21231-CB63-9842-98FC-3209783382FD}" destId="{D0FC42D6-1F35-284F-B466-6131CBAC5B0B}" srcOrd="0" destOrd="0" parTransId="{3D58AA65-D571-3E4F-BD21-8DE36236B6BA}" sibTransId="{811214C7-0357-174D-8EB3-BDC91E34CCC7}"/>
    <dgm:cxn modelId="{FC19721A-07DE-6C4D-AB58-E23F452B3991}" srcId="{A30AEBC6-C151-4443-A0F0-4441BB544547}" destId="{B1D21231-CB63-9842-98FC-3209783382FD}" srcOrd="0" destOrd="0" parTransId="{CEE7802C-6218-364E-BC7F-4458BA15CB95}" sibTransId="{3EC12F3F-4956-2440-9F9A-01C93847C851}"/>
    <dgm:cxn modelId="{12EBAB0A-D144-0C40-AAC4-7F3BA2EA52D3}" srcId="{B1D21231-CB63-9842-98FC-3209783382FD}" destId="{E307A2D2-CFC4-8A43-A527-36B8DEE60DE1}" srcOrd="1" destOrd="0" parTransId="{55D40D35-A2A1-D649-AD95-654DABA6EB12}" sibTransId="{C6C78723-1C2A-8749-A17B-CB85B236369C}"/>
    <dgm:cxn modelId="{93F200F9-4D5E-4C47-9142-3DC03E141766}" type="presOf" srcId="{711E91B0-94FA-0944-889A-5C10859FB4FA}" destId="{0BE26260-565A-BD4D-BF6B-E2EBCF16A3F8}" srcOrd="0" destOrd="0" presId="urn:microsoft.com/office/officeart/2005/8/layout/hierarchy4"/>
    <dgm:cxn modelId="{0A9FC14A-FE20-FC47-99F7-231B49FE257E}" type="presParOf" srcId="{72295A5C-8F0F-AC4D-9372-9EB96A2FB7CA}" destId="{3E82C5E7-8846-E34B-85F8-768FF100FAE2}" srcOrd="0" destOrd="0" presId="urn:microsoft.com/office/officeart/2005/8/layout/hierarchy4"/>
    <dgm:cxn modelId="{67D43B07-DF52-C84E-8419-AF97A82FD2AE}" type="presParOf" srcId="{3E82C5E7-8846-E34B-85F8-768FF100FAE2}" destId="{15ED1343-AE47-9342-A33E-222115650DFB}" srcOrd="0" destOrd="0" presId="urn:microsoft.com/office/officeart/2005/8/layout/hierarchy4"/>
    <dgm:cxn modelId="{FC0CC2AE-3CD9-544B-86B6-E36F06F4E7CF}" type="presParOf" srcId="{3E82C5E7-8846-E34B-85F8-768FF100FAE2}" destId="{0C0CD617-C7D5-C643-93FE-173EC6D6B601}" srcOrd="1" destOrd="0" presId="urn:microsoft.com/office/officeart/2005/8/layout/hierarchy4"/>
    <dgm:cxn modelId="{7AED21AB-37D7-624B-A8AB-987DD9FFA767}" type="presParOf" srcId="{3E82C5E7-8846-E34B-85F8-768FF100FAE2}" destId="{788470F9-45B3-4E44-81E3-D02E8A39B8E4}" srcOrd="2" destOrd="0" presId="urn:microsoft.com/office/officeart/2005/8/layout/hierarchy4"/>
    <dgm:cxn modelId="{5863A371-414D-094F-8CD3-D8CA86F436DC}" type="presParOf" srcId="{788470F9-45B3-4E44-81E3-D02E8A39B8E4}" destId="{222EB556-E8FD-F04F-84D9-1BABDD3F9ECA}" srcOrd="0" destOrd="0" presId="urn:microsoft.com/office/officeart/2005/8/layout/hierarchy4"/>
    <dgm:cxn modelId="{866E71A3-57B4-B448-A04E-CFF336415E38}" type="presParOf" srcId="{222EB556-E8FD-F04F-84D9-1BABDD3F9ECA}" destId="{D7206149-000B-7E4C-A563-94A9909C95F9}" srcOrd="0" destOrd="0" presId="urn:microsoft.com/office/officeart/2005/8/layout/hierarchy4"/>
    <dgm:cxn modelId="{C3076336-3FE7-184E-AC84-9828EEA8B3DB}" type="presParOf" srcId="{222EB556-E8FD-F04F-84D9-1BABDD3F9ECA}" destId="{24B31BAC-BF44-C64F-843A-37D8BCEF74D6}" srcOrd="1" destOrd="0" presId="urn:microsoft.com/office/officeart/2005/8/layout/hierarchy4"/>
    <dgm:cxn modelId="{6D828702-D02F-6A45-A8B1-F95443EE7DF3}" type="presParOf" srcId="{222EB556-E8FD-F04F-84D9-1BABDD3F9ECA}" destId="{2099B17D-1BC3-C94F-805A-09F1FFFC874D}" srcOrd="2" destOrd="0" presId="urn:microsoft.com/office/officeart/2005/8/layout/hierarchy4"/>
    <dgm:cxn modelId="{351B1933-2DB2-3541-B0FB-8FB3BFBFB14C}" type="presParOf" srcId="{2099B17D-1BC3-C94F-805A-09F1FFFC874D}" destId="{35B85803-F59B-A048-8872-8370DDC4FEBC}" srcOrd="0" destOrd="0" presId="urn:microsoft.com/office/officeart/2005/8/layout/hierarchy4"/>
    <dgm:cxn modelId="{364219E0-E822-4142-9D2D-8D0D65815630}" type="presParOf" srcId="{35B85803-F59B-A048-8872-8370DDC4FEBC}" destId="{AB3E6371-92F9-9E4F-96A8-549588763CEF}" srcOrd="0" destOrd="0" presId="urn:microsoft.com/office/officeart/2005/8/layout/hierarchy4"/>
    <dgm:cxn modelId="{211CD49A-F9BC-BC4D-805E-C0E401469E87}" type="presParOf" srcId="{35B85803-F59B-A048-8872-8370DDC4FEBC}" destId="{740A27F2-DD20-A540-9335-A26820CA9CBD}" srcOrd="1" destOrd="0" presId="urn:microsoft.com/office/officeart/2005/8/layout/hierarchy4"/>
    <dgm:cxn modelId="{E077A334-449A-4741-BB25-66651DD2C95F}" type="presParOf" srcId="{2099B17D-1BC3-C94F-805A-09F1FFFC874D}" destId="{EABF6373-94A6-0F41-B144-2DB7DA992EB0}" srcOrd="1" destOrd="0" presId="urn:microsoft.com/office/officeart/2005/8/layout/hierarchy4"/>
    <dgm:cxn modelId="{0581F015-4B50-9549-B2DB-1185615C779C}" type="presParOf" srcId="{2099B17D-1BC3-C94F-805A-09F1FFFC874D}" destId="{EA7014A1-6C70-5544-83BA-5962F378CE61}" srcOrd="2" destOrd="0" presId="urn:microsoft.com/office/officeart/2005/8/layout/hierarchy4"/>
    <dgm:cxn modelId="{1DFFD028-02EE-1C41-92F7-AA4D5E6D7E85}" type="presParOf" srcId="{EA7014A1-6C70-5544-83BA-5962F378CE61}" destId="{4AF74DA7-2714-1449-B47C-1B030886B4DD}" srcOrd="0" destOrd="0" presId="urn:microsoft.com/office/officeart/2005/8/layout/hierarchy4"/>
    <dgm:cxn modelId="{47B2109E-1346-944A-9B72-1D2D97C834CE}" type="presParOf" srcId="{EA7014A1-6C70-5544-83BA-5962F378CE61}" destId="{F46FFB13-83A2-C544-88DF-074358C28866}" srcOrd="1" destOrd="0" presId="urn:microsoft.com/office/officeart/2005/8/layout/hierarchy4"/>
    <dgm:cxn modelId="{D9D890B9-5D22-A24E-8A72-8F218C9FC641}" type="presParOf" srcId="{788470F9-45B3-4E44-81E3-D02E8A39B8E4}" destId="{776E602F-CC67-EF40-8605-86AD562D6834}" srcOrd="1" destOrd="0" presId="urn:microsoft.com/office/officeart/2005/8/layout/hierarchy4"/>
    <dgm:cxn modelId="{7F8CCF52-C459-654F-85BD-0449F8A445C5}" type="presParOf" srcId="{788470F9-45B3-4E44-81E3-D02E8A39B8E4}" destId="{2F5386FF-9D6B-E64A-84E0-1018FE47F0B7}" srcOrd="2" destOrd="0" presId="urn:microsoft.com/office/officeart/2005/8/layout/hierarchy4"/>
    <dgm:cxn modelId="{6E6460DC-5D14-9E4C-B0E1-5DC04903F926}" type="presParOf" srcId="{2F5386FF-9D6B-E64A-84E0-1018FE47F0B7}" destId="{ACA0C1BA-FED1-6847-B0EF-22C84EA04D2C}" srcOrd="0" destOrd="0" presId="urn:microsoft.com/office/officeart/2005/8/layout/hierarchy4"/>
    <dgm:cxn modelId="{CE77EB6F-DEB1-A047-9C11-713D07F8FBC3}" type="presParOf" srcId="{2F5386FF-9D6B-E64A-84E0-1018FE47F0B7}" destId="{820C0D1D-E188-AF46-AF32-61ACD6AF0F74}" srcOrd="1" destOrd="0" presId="urn:microsoft.com/office/officeart/2005/8/layout/hierarchy4"/>
    <dgm:cxn modelId="{1C726A46-EE35-2048-8C6A-00312C2EFCF8}" type="presParOf" srcId="{2F5386FF-9D6B-E64A-84E0-1018FE47F0B7}" destId="{188CCBA8-1DE3-144A-8D1E-607D21C7E9E3}" srcOrd="2" destOrd="0" presId="urn:microsoft.com/office/officeart/2005/8/layout/hierarchy4"/>
    <dgm:cxn modelId="{7055CCE8-F6AA-7A46-AC69-208D8BD938A7}" type="presParOf" srcId="{188CCBA8-1DE3-144A-8D1E-607D21C7E9E3}" destId="{D44EDB83-0E7D-7E41-93A7-782D50DA7159}" srcOrd="0" destOrd="0" presId="urn:microsoft.com/office/officeart/2005/8/layout/hierarchy4"/>
    <dgm:cxn modelId="{3C3632EB-9632-FA44-BEA1-860FC647DFF9}" type="presParOf" srcId="{D44EDB83-0E7D-7E41-93A7-782D50DA7159}" destId="{0BE26260-565A-BD4D-BF6B-E2EBCF16A3F8}" srcOrd="0" destOrd="0" presId="urn:microsoft.com/office/officeart/2005/8/layout/hierarchy4"/>
    <dgm:cxn modelId="{2502E60D-07FA-094E-99B4-6C7CF2DA7A5D}" type="presParOf" srcId="{D44EDB83-0E7D-7E41-93A7-782D50DA7159}" destId="{E3A85350-6F57-B34F-91F2-B780AEE87553}"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6ABD61-9B06-F245-847D-78E85C3FA6C2}">
      <dsp:nvSpPr>
        <dsp:cNvPr id="0" name=""/>
        <dsp:cNvSpPr/>
      </dsp:nvSpPr>
      <dsp:spPr>
        <a:xfrm>
          <a:off x="3083005" y="2461550"/>
          <a:ext cx="2063588" cy="2063588"/>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955" tIns="20955" rIns="20955" bIns="20955" numCol="1" spcCol="1270" anchor="ctr" anchorCtr="0">
          <a:noAutofit/>
        </a:bodyPr>
        <a:lstStyle/>
        <a:p>
          <a:pPr lvl="0" algn="ctr" defTabSz="1466850">
            <a:lnSpc>
              <a:spcPct val="90000"/>
            </a:lnSpc>
            <a:spcBef>
              <a:spcPct val="0"/>
            </a:spcBef>
            <a:spcAft>
              <a:spcPct val="35000"/>
            </a:spcAft>
          </a:pPr>
          <a:r>
            <a:rPr lang="en-US" sz="3300" kern="1200" dirty="0" err="1" smtClean="0"/>
            <a:t>Ofilis</a:t>
          </a:r>
          <a:r>
            <a:rPr lang="en-US" sz="3300" kern="1200" dirty="0" smtClean="0"/>
            <a:t> painting</a:t>
          </a:r>
          <a:endParaRPr lang="en-US" sz="3300" kern="1200" dirty="0"/>
        </a:p>
      </dsp:txBody>
      <dsp:txXfrm>
        <a:off x="3385210" y="2763755"/>
        <a:ext cx="1459178" cy="1459178"/>
      </dsp:txXfrm>
    </dsp:sp>
    <dsp:sp modelId="{90B87F7C-1F28-4541-BAA5-0D4B91FD8366}">
      <dsp:nvSpPr>
        <dsp:cNvPr id="0" name=""/>
        <dsp:cNvSpPr/>
      </dsp:nvSpPr>
      <dsp:spPr>
        <a:xfrm rot="12900000">
          <a:off x="1752980" y="2100207"/>
          <a:ext cx="1584352" cy="588122"/>
        </a:xfrm>
        <a:prstGeom prst="leftArrow">
          <a:avLst>
            <a:gd name="adj1" fmla="val 60000"/>
            <a:gd name="adj2" fmla="val 50000"/>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C49E251-5DD7-EF47-8A98-B2209970999D}">
      <dsp:nvSpPr>
        <dsp:cNvPr id="0" name=""/>
        <dsp:cNvSpPr/>
      </dsp:nvSpPr>
      <dsp:spPr>
        <a:xfrm>
          <a:off x="916039" y="1155731"/>
          <a:ext cx="1960408" cy="156832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1422400">
            <a:lnSpc>
              <a:spcPct val="90000"/>
            </a:lnSpc>
            <a:spcBef>
              <a:spcPct val="0"/>
            </a:spcBef>
            <a:spcAft>
              <a:spcPct val="35000"/>
            </a:spcAft>
          </a:pPr>
          <a:r>
            <a:rPr lang="en-US" sz="3200" kern="1200" dirty="0" smtClean="0"/>
            <a:t>Moral/Legal Issues</a:t>
          </a:r>
          <a:endParaRPr lang="en-US" sz="3200" kern="1200" dirty="0"/>
        </a:p>
      </dsp:txBody>
      <dsp:txXfrm>
        <a:off x="961974" y="1201666"/>
        <a:ext cx="1868538" cy="1476457"/>
      </dsp:txXfrm>
    </dsp:sp>
    <dsp:sp modelId="{4839F9EB-8EFB-CB41-9257-5C7BDF018024}">
      <dsp:nvSpPr>
        <dsp:cNvPr id="0" name=""/>
        <dsp:cNvSpPr/>
      </dsp:nvSpPr>
      <dsp:spPr>
        <a:xfrm rot="16200000">
          <a:off x="3322623" y="1283102"/>
          <a:ext cx="1584352" cy="588122"/>
        </a:xfrm>
        <a:prstGeom prst="leftArrow">
          <a:avLst>
            <a:gd name="adj1" fmla="val 60000"/>
            <a:gd name="adj2" fmla="val 50000"/>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2F9C196A-D42A-494B-A6B4-F445E5CD9A36}">
      <dsp:nvSpPr>
        <dsp:cNvPr id="0" name=""/>
        <dsp:cNvSpPr/>
      </dsp:nvSpPr>
      <dsp:spPr>
        <a:xfrm>
          <a:off x="3134595" y="824"/>
          <a:ext cx="1960408" cy="156832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1422400">
            <a:lnSpc>
              <a:spcPct val="90000"/>
            </a:lnSpc>
            <a:spcBef>
              <a:spcPct val="0"/>
            </a:spcBef>
            <a:spcAft>
              <a:spcPct val="35000"/>
            </a:spcAft>
          </a:pPr>
          <a:r>
            <a:rPr lang="en-US" sz="3200" kern="1200" dirty="0" smtClean="0"/>
            <a:t>Aesthetic Issues</a:t>
          </a:r>
          <a:endParaRPr lang="en-US" sz="3200" kern="1200" dirty="0"/>
        </a:p>
      </dsp:txBody>
      <dsp:txXfrm>
        <a:off x="3180530" y="46759"/>
        <a:ext cx="1868538" cy="1476457"/>
      </dsp:txXfrm>
    </dsp:sp>
    <dsp:sp modelId="{7BC23540-E63B-5C47-A829-3A103E2E4A46}">
      <dsp:nvSpPr>
        <dsp:cNvPr id="0" name=""/>
        <dsp:cNvSpPr/>
      </dsp:nvSpPr>
      <dsp:spPr>
        <a:xfrm rot="19500000">
          <a:off x="4892267" y="2100207"/>
          <a:ext cx="1584352" cy="588122"/>
        </a:xfrm>
        <a:prstGeom prst="leftArrow">
          <a:avLst>
            <a:gd name="adj1" fmla="val 60000"/>
            <a:gd name="adj2" fmla="val 50000"/>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18D21EC4-CB23-5E4E-B40B-1A14A849EAE7}">
      <dsp:nvSpPr>
        <dsp:cNvPr id="0" name=""/>
        <dsp:cNvSpPr/>
      </dsp:nvSpPr>
      <dsp:spPr>
        <a:xfrm>
          <a:off x="5353151" y="1155731"/>
          <a:ext cx="1960408" cy="156832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1422400">
            <a:lnSpc>
              <a:spcPct val="90000"/>
            </a:lnSpc>
            <a:spcBef>
              <a:spcPct val="0"/>
            </a:spcBef>
            <a:spcAft>
              <a:spcPct val="35000"/>
            </a:spcAft>
          </a:pPr>
          <a:r>
            <a:rPr lang="en-US" sz="3200" kern="1200" dirty="0" smtClean="0"/>
            <a:t>Artist’s Intentions</a:t>
          </a:r>
          <a:endParaRPr lang="en-US" sz="3200" kern="1200" dirty="0"/>
        </a:p>
      </dsp:txBody>
      <dsp:txXfrm>
        <a:off x="5399086" y="1201666"/>
        <a:ext cx="1868538" cy="14764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9F0BFC-92AC-CA49-A73F-A84F5881D62E}">
      <dsp:nvSpPr>
        <dsp:cNvPr id="0" name=""/>
        <dsp:cNvSpPr/>
      </dsp:nvSpPr>
      <dsp:spPr>
        <a:xfrm>
          <a:off x="6104881" y="2724914"/>
          <a:ext cx="91440" cy="507496"/>
        </a:xfrm>
        <a:custGeom>
          <a:avLst/>
          <a:gdLst/>
          <a:ahLst/>
          <a:cxnLst/>
          <a:rect l="0" t="0" r="0" b="0"/>
          <a:pathLst>
            <a:path>
              <a:moveTo>
                <a:pt x="45720" y="0"/>
              </a:moveTo>
              <a:lnTo>
                <a:pt x="45720" y="5074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BFFD3D4-F1C9-1946-9AE5-C7C4FC1857B5}">
      <dsp:nvSpPr>
        <dsp:cNvPr id="0" name=""/>
        <dsp:cNvSpPr/>
      </dsp:nvSpPr>
      <dsp:spPr>
        <a:xfrm>
          <a:off x="4551043" y="1109360"/>
          <a:ext cx="1599558" cy="507496"/>
        </a:xfrm>
        <a:custGeom>
          <a:avLst/>
          <a:gdLst/>
          <a:ahLst/>
          <a:cxnLst/>
          <a:rect l="0" t="0" r="0" b="0"/>
          <a:pathLst>
            <a:path>
              <a:moveTo>
                <a:pt x="0" y="0"/>
              </a:moveTo>
              <a:lnTo>
                <a:pt x="0" y="345843"/>
              </a:lnTo>
              <a:lnTo>
                <a:pt x="1599558" y="345843"/>
              </a:lnTo>
              <a:lnTo>
                <a:pt x="1599558" y="507496"/>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11BBB81A-61E9-414D-8A40-F70B08576FE1}">
      <dsp:nvSpPr>
        <dsp:cNvPr id="0" name=""/>
        <dsp:cNvSpPr/>
      </dsp:nvSpPr>
      <dsp:spPr>
        <a:xfrm>
          <a:off x="2951484" y="2724914"/>
          <a:ext cx="1066372" cy="507496"/>
        </a:xfrm>
        <a:custGeom>
          <a:avLst/>
          <a:gdLst/>
          <a:ahLst/>
          <a:cxnLst/>
          <a:rect l="0" t="0" r="0" b="0"/>
          <a:pathLst>
            <a:path>
              <a:moveTo>
                <a:pt x="0" y="0"/>
              </a:moveTo>
              <a:lnTo>
                <a:pt x="0" y="345843"/>
              </a:lnTo>
              <a:lnTo>
                <a:pt x="1066372" y="345843"/>
              </a:lnTo>
              <a:lnTo>
                <a:pt x="1066372" y="5074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5342E9E-BD01-394E-A631-F38D34A25CAE}">
      <dsp:nvSpPr>
        <dsp:cNvPr id="0" name=""/>
        <dsp:cNvSpPr/>
      </dsp:nvSpPr>
      <dsp:spPr>
        <a:xfrm>
          <a:off x="1885112" y="2724914"/>
          <a:ext cx="1066372" cy="507496"/>
        </a:xfrm>
        <a:custGeom>
          <a:avLst/>
          <a:gdLst/>
          <a:ahLst/>
          <a:cxnLst/>
          <a:rect l="0" t="0" r="0" b="0"/>
          <a:pathLst>
            <a:path>
              <a:moveTo>
                <a:pt x="1066372" y="0"/>
              </a:moveTo>
              <a:lnTo>
                <a:pt x="1066372" y="345843"/>
              </a:lnTo>
              <a:lnTo>
                <a:pt x="0" y="345843"/>
              </a:lnTo>
              <a:lnTo>
                <a:pt x="0" y="5074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53EB950-263D-524F-B8F7-F2B782527004}">
      <dsp:nvSpPr>
        <dsp:cNvPr id="0" name=""/>
        <dsp:cNvSpPr/>
      </dsp:nvSpPr>
      <dsp:spPr>
        <a:xfrm>
          <a:off x="2951484" y="1109360"/>
          <a:ext cx="1599558" cy="507496"/>
        </a:xfrm>
        <a:custGeom>
          <a:avLst/>
          <a:gdLst/>
          <a:ahLst/>
          <a:cxnLst/>
          <a:rect l="0" t="0" r="0" b="0"/>
          <a:pathLst>
            <a:path>
              <a:moveTo>
                <a:pt x="1599558" y="0"/>
              </a:moveTo>
              <a:lnTo>
                <a:pt x="1599558" y="345843"/>
              </a:lnTo>
              <a:lnTo>
                <a:pt x="0" y="345843"/>
              </a:lnTo>
              <a:lnTo>
                <a:pt x="0" y="507496"/>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7681CE4-986C-7F4B-9826-8D657FD41F71}">
      <dsp:nvSpPr>
        <dsp:cNvPr id="0" name=""/>
        <dsp:cNvSpPr/>
      </dsp:nvSpPr>
      <dsp:spPr>
        <a:xfrm>
          <a:off x="3678556" y="1303"/>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1249856-61EB-5745-9711-6C3AF278A56D}">
      <dsp:nvSpPr>
        <dsp:cNvPr id="0" name=""/>
        <dsp:cNvSpPr/>
      </dsp:nvSpPr>
      <dsp:spPr>
        <a:xfrm>
          <a:off x="3872442" y="185494"/>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Freedom of Expression</a:t>
          </a:r>
          <a:endParaRPr lang="en-US" sz="1600" kern="1200" dirty="0"/>
        </a:p>
      </dsp:txBody>
      <dsp:txXfrm>
        <a:off x="3904896" y="217948"/>
        <a:ext cx="1680064" cy="1043149"/>
      </dsp:txXfrm>
    </dsp:sp>
    <dsp:sp modelId="{3EA39B3F-9A72-CE46-B40D-BDFFF19302E9}">
      <dsp:nvSpPr>
        <dsp:cNvPr id="0" name=""/>
        <dsp:cNvSpPr/>
      </dsp:nvSpPr>
      <dsp:spPr>
        <a:xfrm>
          <a:off x="2078998" y="1616856"/>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CBDE8EE-1C56-D740-9510-01DE1E95E939}">
      <dsp:nvSpPr>
        <dsp:cNvPr id="0" name=""/>
        <dsp:cNvSpPr/>
      </dsp:nvSpPr>
      <dsp:spPr>
        <a:xfrm>
          <a:off x="2272884" y="1801048"/>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Legal Issues</a:t>
          </a:r>
          <a:endParaRPr lang="en-US" sz="1600" kern="1200" dirty="0"/>
        </a:p>
      </dsp:txBody>
      <dsp:txXfrm>
        <a:off x="2305338" y="1833502"/>
        <a:ext cx="1680064" cy="1043149"/>
      </dsp:txXfrm>
    </dsp:sp>
    <dsp:sp modelId="{10748946-0709-744D-A662-E3F88099EDF0}">
      <dsp:nvSpPr>
        <dsp:cNvPr id="0" name=""/>
        <dsp:cNvSpPr/>
      </dsp:nvSpPr>
      <dsp:spPr>
        <a:xfrm>
          <a:off x="1012626" y="3232410"/>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1C3B163-4512-0A40-9F9A-B8019116796B}">
      <dsp:nvSpPr>
        <dsp:cNvPr id="0" name=""/>
        <dsp:cNvSpPr/>
      </dsp:nvSpPr>
      <dsp:spPr>
        <a:xfrm>
          <a:off x="1206512" y="3416602"/>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Constitution and other legal standards </a:t>
          </a:r>
          <a:endParaRPr lang="en-US" sz="1600" kern="1200" dirty="0"/>
        </a:p>
      </dsp:txBody>
      <dsp:txXfrm>
        <a:off x="1238966" y="3449056"/>
        <a:ext cx="1680064" cy="1043149"/>
      </dsp:txXfrm>
    </dsp:sp>
    <dsp:sp modelId="{0FE6A859-33EB-E240-927D-2C3193B5507A}">
      <dsp:nvSpPr>
        <dsp:cNvPr id="0" name=""/>
        <dsp:cNvSpPr/>
      </dsp:nvSpPr>
      <dsp:spPr>
        <a:xfrm>
          <a:off x="3145370" y="3232410"/>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0B433B4-3F7B-BA47-857D-C962B8DECCA3}">
      <dsp:nvSpPr>
        <dsp:cNvPr id="0" name=""/>
        <dsp:cNvSpPr/>
      </dsp:nvSpPr>
      <dsp:spPr>
        <a:xfrm>
          <a:off x="3339256" y="3416602"/>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Importance of Freedom of Speech, etc. </a:t>
          </a:r>
          <a:endParaRPr lang="en-US" sz="1600" kern="1200" dirty="0"/>
        </a:p>
      </dsp:txBody>
      <dsp:txXfrm>
        <a:off x="3371710" y="3449056"/>
        <a:ext cx="1680064" cy="1043149"/>
      </dsp:txXfrm>
    </dsp:sp>
    <dsp:sp modelId="{10350F22-3C20-8F4C-B56F-E4E4E9ECEC9C}">
      <dsp:nvSpPr>
        <dsp:cNvPr id="0" name=""/>
        <dsp:cNvSpPr/>
      </dsp:nvSpPr>
      <dsp:spPr>
        <a:xfrm>
          <a:off x="5278115" y="1616856"/>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16A4099A-0DE8-DC4A-8DF1-8FA49094B170}">
      <dsp:nvSpPr>
        <dsp:cNvPr id="0" name=""/>
        <dsp:cNvSpPr/>
      </dsp:nvSpPr>
      <dsp:spPr>
        <a:xfrm>
          <a:off x="5472000" y="1801048"/>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Moral Issues</a:t>
          </a:r>
          <a:endParaRPr lang="en-US" sz="1600" kern="1200" dirty="0"/>
        </a:p>
      </dsp:txBody>
      <dsp:txXfrm>
        <a:off x="5504454" y="1833502"/>
        <a:ext cx="1680064" cy="1043149"/>
      </dsp:txXfrm>
    </dsp:sp>
    <dsp:sp modelId="{61D36AAB-6F99-FE48-B094-0BD9F58282A6}">
      <dsp:nvSpPr>
        <dsp:cNvPr id="0" name=""/>
        <dsp:cNvSpPr/>
      </dsp:nvSpPr>
      <dsp:spPr>
        <a:xfrm>
          <a:off x="5278115" y="3232410"/>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AB333C39-9E9A-4A4F-AC6F-7FE377A0F8D7}">
      <dsp:nvSpPr>
        <dsp:cNvPr id="0" name=""/>
        <dsp:cNvSpPr/>
      </dsp:nvSpPr>
      <dsp:spPr>
        <a:xfrm>
          <a:off x="5472000" y="3416602"/>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Works considered offensive by some</a:t>
          </a:r>
          <a:endParaRPr lang="en-US" sz="1600" kern="1200" dirty="0"/>
        </a:p>
      </dsp:txBody>
      <dsp:txXfrm>
        <a:off x="5504454" y="3449056"/>
        <a:ext cx="1680064" cy="10431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E80D29-BED1-AD4F-A38D-26324D6712C7}">
      <dsp:nvSpPr>
        <dsp:cNvPr id="0" name=""/>
        <dsp:cNvSpPr/>
      </dsp:nvSpPr>
      <dsp:spPr>
        <a:xfrm>
          <a:off x="6104881" y="2724914"/>
          <a:ext cx="91440" cy="507496"/>
        </a:xfrm>
        <a:custGeom>
          <a:avLst/>
          <a:gdLst/>
          <a:ahLst/>
          <a:cxnLst/>
          <a:rect l="0" t="0" r="0" b="0"/>
          <a:pathLst>
            <a:path>
              <a:moveTo>
                <a:pt x="45720" y="0"/>
              </a:moveTo>
              <a:lnTo>
                <a:pt x="45720" y="5074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7F2D62B-3A16-7049-9073-1B612D55AE37}">
      <dsp:nvSpPr>
        <dsp:cNvPr id="0" name=""/>
        <dsp:cNvSpPr/>
      </dsp:nvSpPr>
      <dsp:spPr>
        <a:xfrm>
          <a:off x="4551043" y="1109360"/>
          <a:ext cx="1599558" cy="507496"/>
        </a:xfrm>
        <a:custGeom>
          <a:avLst/>
          <a:gdLst/>
          <a:ahLst/>
          <a:cxnLst/>
          <a:rect l="0" t="0" r="0" b="0"/>
          <a:pathLst>
            <a:path>
              <a:moveTo>
                <a:pt x="0" y="0"/>
              </a:moveTo>
              <a:lnTo>
                <a:pt x="0" y="345843"/>
              </a:lnTo>
              <a:lnTo>
                <a:pt x="1599558" y="345843"/>
              </a:lnTo>
              <a:lnTo>
                <a:pt x="1599558" y="507496"/>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83A1D45-3F3D-044A-B846-EF5B48660E71}">
      <dsp:nvSpPr>
        <dsp:cNvPr id="0" name=""/>
        <dsp:cNvSpPr/>
      </dsp:nvSpPr>
      <dsp:spPr>
        <a:xfrm>
          <a:off x="2951484" y="2724914"/>
          <a:ext cx="1066372" cy="507496"/>
        </a:xfrm>
        <a:custGeom>
          <a:avLst/>
          <a:gdLst/>
          <a:ahLst/>
          <a:cxnLst/>
          <a:rect l="0" t="0" r="0" b="0"/>
          <a:pathLst>
            <a:path>
              <a:moveTo>
                <a:pt x="0" y="0"/>
              </a:moveTo>
              <a:lnTo>
                <a:pt x="0" y="345843"/>
              </a:lnTo>
              <a:lnTo>
                <a:pt x="1066372" y="345843"/>
              </a:lnTo>
              <a:lnTo>
                <a:pt x="1066372" y="5074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F4F87AE5-19D6-DF42-B9BE-FADC2DCF1AD4}">
      <dsp:nvSpPr>
        <dsp:cNvPr id="0" name=""/>
        <dsp:cNvSpPr/>
      </dsp:nvSpPr>
      <dsp:spPr>
        <a:xfrm>
          <a:off x="1885112" y="2724914"/>
          <a:ext cx="1066372" cy="507496"/>
        </a:xfrm>
        <a:custGeom>
          <a:avLst/>
          <a:gdLst/>
          <a:ahLst/>
          <a:cxnLst/>
          <a:rect l="0" t="0" r="0" b="0"/>
          <a:pathLst>
            <a:path>
              <a:moveTo>
                <a:pt x="1066372" y="0"/>
              </a:moveTo>
              <a:lnTo>
                <a:pt x="1066372" y="345843"/>
              </a:lnTo>
              <a:lnTo>
                <a:pt x="0" y="345843"/>
              </a:lnTo>
              <a:lnTo>
                <a:pt x="0" y="50749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6F55209-51B2-9F40-914B-4B42171015D5}">
      <dsp:nvSpPr>
        <dsp:cNvPr id="0" name=""/>
        <dsp:cNvSpPr/>
      </dsp:nvSpPr>
      <dsp:spPr>
        <a:xfrm>
          <a:off x="2951484" y="1109360"/>
          <a:ext cx="1599558" cy="507496"/>
        </a:xfrm>
        <a:custGeom>
          <a:avLst/>
          <a:gdLst/>
          <a:ahLst/>
          <a:cxnLst/>
          <a:rect l="0" t="0" r="0" b="0"/>
          <a:pathLst>
            <a:path>
              <a:moveTo>
                <a:pt x="1599558" y="0"/>
              </a:moveTo>
              <a:lnTo>
                <a:pt x="1599558" y="345843"/>
              </a:lnTo>
              <a:lnTo>
                <a:pt x="0" y="345843"/>
              </a:lnTo>
              <a:lnTo>
                <a:pt x="0" y="507496"/>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5398CAD-4E2A-D840-9853-CBCE36F32401}">
      <dsp:nvSpPr>
        <dsp:cNvPr id="0" name=""/>
        <dsp:cNvSpPr/>
      </dsp:nvSpPr>
      <dsp:spPr>
        <a:xfrm>
          <a:off x="3678556" y="1303"/>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32AC395-BDC6-CF45-AB1C-8AE4C84DD953}">
      <dsp:nvSpPr>
        <dsp:cNvPr id="0" name=""/>
        <dsp:cNvSpPr/>
      </dsp:nvSpPr>
      <dsp:spPr>
        <a:xfrm>
          <a:off x="3872442" y="185494"/>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Dumbledore as Harry’s guide/mentor</a:t>
          </a:r>
          <a:endParaRPr lang="en-US" sz="1600" kern="1200" dirty="0"/>
        </a:p>
      </dsp:txBody>
      <dsp:txXfrm>
        <a:off x="3904896" y="217948"/>
        <a:ext cx="1680064" cy="1043149"/>
      </dsp:txXfrm>
    </dsp:sp>
    <dsp:sp modelId="{130692AE-8CC4-6149-905D-EF827BBCFC71}">
      <dsp:nvSpPr>
        <dsp:cNvPr id="0" name=""/>
        <dsp:cNvSpPr/>
      </dsp:nvSpPr>
      <dsp:spPr>
        <a:xfrm>
          <a:off x="2078998" y="1616856"/>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058AD625-6B0A-8649-98EA-1ABD3CAF45EC}">
      <dsp:nvSpPr>
        <dsp:cNvPr id="0" name=""/>
        <dsp:cNvSpPr/>
      </dsp:nvSpPr>
      <dsp:spPr>
        <a:xfrm>
          <a:off x="2272884" y="1801048"/>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Dumbledore is a good mentor</a:t>
          </a:r>
          <a:endParaRPr lang="en-US" sz="1600" kern="1200" dirty="0"/>
        </a:p>
      </dsp:txBody>
      <dsp:txXfrm>
        <a:off x="2305338" y="1833502"/>
        <a:ext cx="1680064" cy="1043149"/>
      </dsp:txXfrm>
    </dsp:sp>
    <dsp:sp modelId="{215D0422-ACCF-384A-8393-71F3086CD6F2}">
      <dsp:nvSpPr>
        <dsp:cNvPr id="0" name=""/>
        <dsp:cNvSpPr/>
      </dsp:nvSpPr>
      <dsp:spPr>
        <a:xfrm>
          <a:off x="1012626" y="3232410"/>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34CCF7E-E86F-4949-876D-2C43C1567E80}">
      <dsp:nvSpPr>
        <dsp:cNvPr id="0" name=""/>
        <dsp:cNvSpPr/>
      </dsp:nvSpPr>
      <dsp:spPr>
        <a:xfrm>
          <a:off x="1206512" y="3416602"/>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Allows Harry to discover things for himself and make mistakes</a:t>
          </a:r>
          <a:endParaRPr lang="en-US" sz="1600" kern="1200" dirty="0"/>
        </a:p>
      </dsp:txBody>
      <dsp:txXfrm>
        <a:off x="1238966" y="3449056"/>
        <a:ext cx="1680064" cy="1043149"/>
      </dsp:txXfrm>
    </dsp:sp>
    <dsp:sp modelId="{E83436D0-F05C-CA4F-B80C-E29A34AB1203}">
      <dsp:nvSpPr>
        <dsp:cNvPr id="0" name=""/>
        <dsp:cNvSpPr/>
      </dsp:nvSpPr>
      <dsp:spPr>
        <a:xfrm>
          <a:off x="3145370" y="3232410"/>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2531D15-4085-2D41-A352-AFD1BFD75ED3}">
      <dsp:nvSpPr>
        <dsp:cNvPr id="0" name=""/>
        <dsp:cNvSpPr/>
      </dsp:nvSpPr>
      <dsp:spPr>
        <a:xfrm>
          <a:off x="3339256" y="3416602"/>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Dumbledore’s approach makes Harry more independent</a:t>
          </a:r>
          <a:endParaRPr lang="en-US" sz="1600" kern="1200" dirty="0"/>
        </a:p>
      </dsp:txBody>
      <dsp:txXfrm>
        <a:off x="3371710" y="3449056"/>
        <a:ext cx="1680064" cy="1043149"/>
      </dsp:txXfrm>
    </dsp:sp>
    <dsp:sp modelId="{2B794467-8098-194C-B565-3B2248076EAF}">
      <dsp:nvSpPr>
        <dsp:cNvPr id="0" name=""/>
        <dsp:cNvSpPr/>
      </dsp:nvSpPr>
      <dsp:spPr>
        <a:xfrm>
          <a:off x="5278115" y="1616856"/>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CEDB1CF-1511-D347-966F-E0381B4B450F}">
      <dsp:nvSpPr>
        <dsp:cNvPr id="0" name=""/>
        <dsp:cNvSpPr/>
      </dsp:nvSpPr>
      <dsp:spPr>
        <a:xfrm>
          <a:off x="5472000" y="1801048"/>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Dumbledore is a bad mentor</a:t>
          </a:r>
          <a:endParaRPr lang="en-US" sz="1600" kern="1200" dirty="0"/>
        </a:p>
      </dsp:txBody>
      <dsp:txXfrm>
        <a:off x="5504454" y="1833502"/>
        <a:ext cx="1680064" cy="1043149"/>
      </dsp:txXfrm>
    </dsp:sp>
    <dsp:sp modelId="{192D915D-A041-1649-B9DC-246050E0486B}">
      <dsp:nvSpPr>
        <dsp:cNvPr id="0" name=""/>
        <dsp:cNvSpPr/>
      </dsp:nvSpPr>
      <dsp:spPr>
        <a:xfrm>
          <a:off x="5278115" y="3232410"/>
          <a:ext cx="1744972" cy="110805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B48F597-B880-0143-9607-F34869BF8E5A}">
      <dsp:nvSpPr>
        <dsp:cNvPr id="0" name=""/>
        <dsp:cNvSpPr/>
      </dsp:nvSpPr>
      <dsp:spPr>
        <a:xfrm>
          <a:off x="5472000" y="3416602"/>
          <a:ext cx="1744972" cy="1108057"/>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Dumbledore puts Harry in too much danger </a:t>
          </a:r>
          <a:endParaRPr lang="en-US" sz="1600" kern="1200" dirty="0"/>
        </a:p>
      </dsp:txBody>
      <dsp:txXfrm>
        <a:off x="5504454" y="3449056"/>
        <a:ext cx="1680064" cy="104314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ED1343-AE47-9342-A33E-222115650DFB}">
      <dsp:nvSpPr>
        <dsp:cNvPr id="0" name=""/>
        <dsp:cNvSpPr/>
      </dsp:nvSpPr>
      <dsp:spPr>
        <a:xfrm>
          <a:off x="944" y="958"/>
          <a:ext cx="8227711" cy="1412153"/>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lvl="0" algn="ctr" defTabSz="1822450">
            <a:lnSpc>
              <a:spcPct val="90000"/>
            </a:lnSpc>
            <a:spcBef>
              <a:spcPct val="0"/>
            </a:spcBef>
            <a:spcAft>
              <a:spcPct val="35000"/>
            </a:spcAft>
          </a:pPr>
          <a:r>
            <a:rPr lang="en-US" sz="4100" kern="1200" dirty="0" smtClean="0"/>
            <a:t>Dumbledore is a good guide/mentor</a:t>
          </a:r>
          <a:endParaRPr lang="en-US" sz="4100" kern="1200" dirty="0"/>
        </a:p>
      </dsp:txBody>
      <dsp:txXfrm>
        <a:off x="42305" y="42319"/>
        <a:ext cx="8144989" cy="1329431"/>
      </dsp:txXfrm>
    </dsp:sp>
    <dsp:sp modelId="{D7206149-000B-7E4C-A563-94A9909C95F9}">
      <dsp:nvSpPr>
        <dsp:cNvPr id="0" name=""/>
        <dsp:cNvSpPr/>
      </dsp:nvSpPr>
      <dsp:spPr>
        <a:xfrm>
          <a:off x="944" y="1556904"/>
          <a:ext cx="5374595" cy="1412153"/>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smtClean="0"/>
            <a:t>Dumbledore allows Harry to deal with situations himself rather than stepping in to protect Harry</a:t>
          </a:r>
          <a:endParaRPr lang="en-US" sz="2600" kern="1200" dirty="0"/>
        </a:p>
      </dsp:txBody>
      <dsp:txXfrm>
        <a:off x="42305" y="1598265"/>
        <a:ext cx="5291873" cy="1329431"/>
      </dsp:txXfrm>
    </dsp:sp>
    <dsp:sp modelId="{AB3E6371-92F9-9E4F-96A8-549588763CEF}">
      <dsp:nvSpPr>
        <dsp:cNvPr id="0" name=""/>
        <dsp:cNvSpPr/>
      </dsp:nvSpPr>
      <dsp:spPr>
        <a:xfrm>
          <a:off x="944" y="3112851"/>
          <a:ext cx="2632025" cy="1412153"/>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Dumbledore allows Harry to make his own decisions</a:t>
          </a:r>
          <a:endParaRPr lang="en-US" sz="2000" kern="1200" dirty="0"/>
        </a:p>
      </dsp:txBody>
      <dsp:txXfrm>
        <a:off x="42305" y="3154212"/>
        <a:ext cx="2549303" cy="1329431"/>
      </dsp:txXfrm>
    </dsp:sp>
    <dsp:sp modelId="{4AF74DA7-2714-1449-B47C-1B030886B4DD}">
      <dsp:nvSpPr>
        <dsp:cNvPr id="0" name=""/>
        <dsp:cNvSpPr/>
      </dsp:nvSpPr>
      <dsp:spPr>
        <a:xfrm>
          <a:off x="2743514" y="3112851"/>
          <a:ext cx="2632025" cy="1412153"/>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Ultimately, Harry learns far more from this approach</a:t>
          </a:r>
          <a:endParaRPr lang="en-US" sz="2000" kern="1200" dirty="0"/>
        </a:p>
      </dsp:txBody>
      <dsp:txXfrm>
        <a:off x="2784875" y="3154212"/>
        <a:ext cx="2549303" cy="1329431"/>
      </dsp:txXfrm>
    </dsp:sp>
    <dsp:sp modelId="{ACA0C1BA-FED1-6847-B0EF-22C84EA04D2C}">
      <dsp:nvSpPr>
        <dsp:cNvPr id="0" name=""/>
        <dsp:cNvSpPr/>
      </dsp:nvSpPr>
      <dsp:spPr>
        <a:xfrm>
          <a:off x="5596630" y="1556904"/>
          <a:ext cx="2632025" cy="1412153"/>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smtClean="0"/>
            <a:t>Harry makes mistakes but learns from them</a:t>
          </a:r>
          <a:endParaRPr lang="en-US" sz="2600" kern="1200" dirty="0"/>
        </a:p>
      </dsp:txBody>
      <dsp:txXfrm>
        <a:off x="5637991" y="1598265"/>
        <a:ext cx="2549303" cy="1329431"/>
      </dsp:txXfrm>
    </dsp:sp>
    <dsp:sp modelId="{0BE26260-565A-BD4D-BF6B-E2EBCF16A3F8}">
      <dsp:nvSpPr>
        <dsp:cNvPr id="0" name=""/>
        <dsp:cNvSpPr/>
      </dsp:nvSpPr>
      <dsp:spPr>
        <a:xfrm>
          <a:off x="5596630" y="3112851"/>
          <a:ext cx="2632025" cy="1412153"/>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Harry is able to handle situations on his own rather than always seeking adult help</a:t>
          </a:r>
          <a:endParaRPr lang="en-US" sz="2000" kern="1200" dirty="0"/>
        </a:p>
      </dsp:txBody>
      <dsp:txXfrm>
        <a:off x="5637991" y="3154212"/>
        <a:ext cx="2549303" cy="1329431"/>
      </dsp:txXfrm>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CA"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smtClean="0"/>
              <a:t>Click to edit Master subtitle style</a:t>
            </a:r>
            <a:endParaRPr lang="en-US"/>
          </a:p>
        </p:txBody>
      </p:sp>
      <p:sp>
        <p:nvSpPr>
          <p:cNvPr id="4" name="Date Placeholder 3"/>
          <p:cNvSpPr>
            <a:spLocks noGrp="1"/>
          </p:cNvSpPr>
          <p:nvPr>
            <p:ph type="dt" sz="half" idx="10"/>
          </p:nvPr>
        </p:nvSpPr>
        <p:spPr/>
        <p:txBody>
          <a:bodyPr/>
          <a:lstStyle/>
          <a:p>
            <a:fld id="{3DD5C2D0-0229-644F-A0DE-FEB7F106027A}" type="datetimeFigureOut">
              <a:rPr lang="en-US" smtClean="0"/>
              <a:t>17-07-10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4F9C1E-6A0C-8B48-A44D-BFC29870AE94}" type="slidenum">
              <a:rPr lang="en-US" smtClean="0"/>
              <a:t>‹#›</a:t>
            </a:fld>
            <a:endParaRPr lang="en-US"/>
          </a:p>
        </p:txBody>
      </p:sp>
    </p:spTree>
    <p:extLst>
      <p:ext uri="{BB962C8B-B14F-4D97-AF65-F5344CB8AC3E}">
        <p14:creationId xmlns:p14="http://schemas.microsoft.com/office/powerpoint/2010/main" val="1120745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3DD5C2D0-0229-644F-A0DE-FEB7F106027A}" type="datetimeFigureOut">
              <a:rPr lang="en-US" smtClean="0"/>
              <a:t>17-07-10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4F9C1E-6A0C-8B48-A44D-BFC29870AE94}" type="slidenum">
              <a:rPr lang="en-US" smtClean="0"/>
              <a:t>‹#›</a:t>
            </a:fld>
            <a:endParaRPr lang="en-US"/>
          </a:p>
        </p:txBody>
      </p:sp>
    </p:spTree>
    <p:extLst>
      <p:ext uri="{BB962C8B-B14F-4D97-AF65-F5344CB8AC3E}">
        <p14:creationId xmlns:p14="http://schemas.microsoft.com/office/powerpoint/2010/main" val="3394095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CA"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3DD5C2D0-0229-644F-A0DE-FEB7F106027A}" type="datetimeFigureOut">
              <a:rPr lang="en-US" smtClean="0"/>
              <a:t>17-07-10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4F9C1E-6A0C-8B48-A44D-BFC29870AE94}" type="slidenum">
              <a:rPr lang="en-US" smtClean="0"/>
              <a:t>‹#›</a:t>
            </a:fld>
            <a:endParaRPr lang="en-US"/>
          </a:p>
        </p:txBody>
      </p:sp>
    </p:spTree>
    <p:extLst>
      <p:ext uri="{BB962C8B-B14F-4D97-AF65-F5344CB8AC3E}">
        <p14:creationId xmlns:p14="http://schemas.microsoft.com/office/powerpoint/2010/main" val="1936938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Content Placeholder 2"/>
          <p:cNvSpPr>
            <a:spLocks noGrp="1"/>
          </p:cNvSpPr>
          <p:nvPr>
            <p:ph idx="1"/>
          </p:nvPr>
        </p:nvSpPr>
        <p:spPr/>
        <p:txBody>
          <a:body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3DD5C2D0-0229-644F-A0DE-FEB7F106027A}" type="datetimeFigureOut">
              <a:rPr lang="en-US" smtClean="0"/>
              <a:t>17-07-10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4F9C1E-6A0C-8B48-A44D-BFC29870AE94}" type="slidenum">
              <a:rPr lang="en-US" smtClean="0"/>
              <a:t>‹#›</a:t>
            </a:fld>
            <a:endParaRPr lang="en-US"/>
          </a:p>
        </p:txBody>
      </p:sp>
    </p:spTree>
    <p:extLst>
      <p:ext uri="{BB962C8B-B14F-4D97-AF65-F5344CB8AC3E}">
        <p14:creationId xmlns:p14="http://schemas.microsoft.com/office/powerpoint/2010/main" val="184977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CA"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CA" smtClean="0"/>
              <a:t>Click to edit Master text styles</a:t>
            </a:r>
          </a:p>
        </p:txBody>
      </p:sp>
      <p:sp>
        <p:nvSpPr>
          <p:cNvPr id="4" name="Date Placeholder 3"/>
          <p:cNvSpPr>
            <a:spLocks noGrp="1"/>
          </p:cNvSpPr>
          <p:nvPr>
            <p:ph type="dt" sz="half" idx="10"/>
          </p:nvPr>
        </p:nvSpPr>
        <p:spPr/>
        <p:txBody>
          <a:bodyPr/>
          <a:lstStyle/>
          <a:p>
            <a:fld id="{3DD5C2D0-0229-644F-A0DE-FEB7F106027A}" type="datetimeFigureOut">
              <a:rPr lang="en-US" smtClean="0"/>
              <a:t>17-07-10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4F9C1E-6A0C-8B48-A44D-BFC29870AE94}" type="slidenum">
              <a:rPr lang="en-US" smtClean="0"/>
              <a:t>‹#›</a:t>
            </a:fld>
            <a:endParaRPr lang="en-US"/>
          </a:p>
        </p:txBody>
      </p:sp>
    </p:spTree>
    <p:extLst>
      <p:ext uri="{BB962C8B-B14F-4D97-AF65-F5344CB8AC3E}">
        <p14:creationId xmlns:p14="http://schemas.microsoft.com/office/powerpoint/2010/main" val="3006379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5" name="Date Placeholder 4"/>
          <p:cNvSpPr>
            <a:spLocks noGrp="1"/>
          </p:cNvSpPr>
          <p:nvPr>
            <p:ph type="dt" sz="half" idx="10"/>
          </p:nvPr>
        </p:nvSpPr>
        <p:spPr/>
        <p:txBody>
          <a:bodyPr/>
          <a:lstStyle/>
          <a:p>
            <a:fld id="{3DD5C2D0-0229-644F-A0DE-FEB7F106027A}" type="datetimeFigureOut">
              <a:rPr lang="en-US" smtClean="0"/>
              <a:t>17-07-10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4F9C1E-6A0C-8B48-A44D-BFC29870AE94}" type="slidenum">
              <a:rPr lang="en-US" smtClean="0"/>
              <a:t>‹#›</a:t>
            </a:fld>
            <a:endParaRPr lang="en-US"/>
          </a:p>
        </p:txBody>
      </p:sp>
    </p:spTree>
    <p:extLst>
      <p:ext uri="{BB962C8B-B14F-4D97-AF65-F5344CB8AC3E}">
        <p14:creationId xmlns:p14="http://schemas.microsoft.com/office/powerpoint/2010/main" val="2678966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CA"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7" name="Date Placeholder 6"/>
          <p:cNvSpPr>
            <a:spLocks noGrp="1"/>
          </p:cNvSpPr>
          <p:nvPr>
            <p:ph type="dt" sz="half" idx="10"/>
          </p:nvPr>
        </p:nvSpPr>
        <p:spPr/>
        <p:txBody>
          <a:bodyPr/>
          <a:lstStyle/>
          <a:p>
            <a:fld id="{3DD5C2D0-0229-644F-A0DE-FEB7F106027A}" type="datetimeFigureOut">
              <a:rPr lang="en-US" smtClean="0"/>
              <a:t>17-07-10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4F9C1E-6A0C-8B48-A44D-BFC29870AE94}" type="slidenum">
              <a:rPr lang="en-US" smtClean="0"/>
              <a:t>‹#›</a:t>
            </a:fld>
            <a:endParaRPr lang="en-US"/>
          </a:p>
        </p:txBody>
      </p:sp>
    </p:spTree>
    <p:extLst>
      <p:ext uri="{BB962C8B-B14F-4D97-AF65-F5344CB8AC3E}">
        <p14:creationId xmlns:p14="http://schemas.microsoft.com/office/powerpoint/2010/main" val="4107756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Date Placeholder 2"/>
          <p:cNvSpPr>
            <a:spLocks noGrp="1"/>
          </p:cNvSpPr>
          <p:nvPr>
            <p:ph type="dt" sz="half" idx="10"/>
          </p:nvPr>
        </p:nvSpPr>
        <p:spPr/>
        <p:txBody>
          <a:bodyPr/>
          <a:lstStyle/>
          <a:p>
            <a:fld id="{3DD5C2D0-0229-644F-A0DE-FEB7F106027A}" type="datetimeFigureOut">
              <a:rPr lang="en-US" smtClean="0"/>
              <a:t>17-07-10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4F9C1E-6A0C-8B48-A44D-BFC29870AE94}" type="slidenum">
              <a:rPr lang="en-US" smtClean="0"/>
              <a:t>‹#›</a:t>
            </a:fld>
            <a:endParaRPr lang="en-US"/>
          </a:p>
        </p:txBody>
      </p:sp>
    </p:spTree>
    <p:extLst>
      <p:ext uri="{BB962C8B-B14F-4D97-AF65-F5344CB8AC3E}">
        <p14:creationId xmlns:p14="http://schemas.microsoft.com/office/powerpoint/2010/main" val="1534310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D5C2D0-0229-644F-A0DE-FEB7F106027A}" type="datetimeFigureOut">
              <a:rPr lang="en-US" smtClean="0"/>
              <a:t>17-07-10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4F9C1E-6A0C-8B48-A44D-BFC29870AE94}" type="slidenum">
              <a:rPr lang="en-US" smtClean="0"/>
              <a:t>‹#›</a:t>
            </a:fld>
            <a:endParaRPr lang="en-US"/>
          </a:p>
        </p:txBody>
      </p:sp>
    </p:spTree>
    <p:extLst>
      <p:ext uri="{BB962C8B-B14F-4D97-AF65-F5344CB8AC3E}">
        <p14:creationId xmlns:p14="http://schemas.microsoft.com/office/powerpoint/2010/main" val="1072060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CA"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smtClean="0"/>
              <a:t>Click to edit Master text styles</a:t>
            </a:r>
          </a:p>
        </p:txBody>
      </p:sp>
      <p:sp>
        <p:nvSpPr>
          <p:cNvPr id="5" name="Date Placeholder 4"/>
          <p:cNvSpPr>
            <a:spLocks noGrp="1"/>
          </p:cNvSpPr>
          <p:nvPr>
            <p:ph type="dt" sz="half" idx="10"/>
          </p:nvPr>
        </p:nvSpPr>
        <p:spPr/>
        <p:txBody>
          <a:bodyPr/>
          <a:lstStyle/>
          <a:p>
            <a:fld id="{3DD5C2D0-0229-644F-A0DE-FEB7F106027A}" type="datetimeFigureOut">
              <a:rPr lang="en-US" smtClean="0"/>
              <a:t>17-07-10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4F9C1E-6A0C-8B48-A44D-BFC29870AE94}" type="slidenum">
              <a:rPr lang="en-US" smtClean="0"/>
              <a:t>‹#›</a:t>
            </a:fld>
            <a:endParaRPr lang="en-US"/>
          </a:p>
        </p:txBody>
      </p:sp>
    </p:spTree>
    <p:extLst>
      <p:ext uri="{BB962C8B-B14F-4D97-AF65-F5344CB8AC3E}">
        <p14:creationId xmlns:p14="http://schemas.microsoft.com/office/powerpoint/2010/main" val="1060275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CA"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smtClean="0"/>
              <a:t>Click to edit Master text styles</a:t>
            </a:r>
          </a:p>
        </p:txBody>
      </p:sp>
      <p:sp>
        <p:nvSpPr>
          <p:cNvPr id="5" name="Date Placeholder 4"/>
          <p:cNvSpPr>
            <a:spLocks noGrp="1"/>
          </p:cNvSpPr>
          <p:nvPr>
            <p:ph type="dt" sz="half" idx="10"/>
          </p:nvPr>
        </p:nvSpPr>
        <p:spPr/>
        <p:txBody>
          <a:bodyPr/>
          <a:lstStyle/>
          <a:p>
            <a:fld id="{3DD5C2D0-0229-644F-A0DE-FEB7F106027A}" type="datetimeFigureOut">
              <a:rPr lang="en-US" smtClean="0"/>
              <a:t>17-07-10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4F9C1E-6A0C-8B48-A44D-BFC29870AE94}" type="slidenum">
              <a:rPr lang="en-US" smtClean="0"/>
              <a:t>‹#›</a:t>
            </a:fld>
            <a:endParaRPr lang="en-US"/>
          </a:p>
        </p:txBody>
      </p:sp>
    </p:spTree>
    <p:extLst>
      <p:ext uri="{BB962C8B-B14F-4D97-AF65-F5344CB8AC3E}">
        <p14:creationId xmlns:p14="http://schemas.microsoft.com/office/powerpoint/2010/main" val="19030724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CA"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D5C2D0-0229-644F-A0DE-FEB7F106027A}" type="datetimeFigureOut">
              <a:rPr lang="en-US" smtClean="0"/>
              <a:t>17-07-10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4F9C1E-6A0C-8B48-A44D-BFC29870AE94}" type="slidenum">
              <a:rPr lang="en-US" smtClean="0"/>
              <a:t>‹#›</a:t>
            </a:fld>
            <a:endParaRPr lang="en-US"/>
          </a:p>
        </p:txBody>
      </p:sp>
    </p:spTree>
    <p:extLst>
      <p:ext uri="{BB962C8B-B14F-4D97-AF65-F5344CB8AC3E}">
        <p14:creationId xmlns:p14="http://schemas.microsoft.com/office/powerpoint/2010/main" val="948306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diagramData" Target="../diagrams/data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jpg"/><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Essential Activities</a:t>
            </a:r>
            <a:endParaRPr lang="en-US" dirty="0"/>
          </a:p>
        </p:txBody>
      </p:sp>
      <p:sp>
        <p:nvSpPr>
          <p:cNvPr id="3" name="Subtitle 2"/>
          <p:cNvSpPr>
            <a:spLocks noGrp="1"/>
          </p:cNvSpPr>
          <p:nvPr>
            <p:ph type="subTitle" idx="1"/>
          </p:nvPr>
        </p:nvSpPr>
        <p:spPr/>
        <p:txBody>
          <a:bodyPr/>
          <a:lstStyle/>
          <a:p>
            <a:r>
              <a:rPr lang="en-US" dirty="0" smtClean="0"/>
              <a:t>Note-taking, Mapping, Writer’s Block and Dialogue</a:t>
            </a:r>
            <a:endParaRPr lang="en-US" dirty="0"/>
          </a:p>
        </p:txBody>
      </p:sp>
    </p:spTree>
    <p:extLst>
      <p:ext uri="{BB962C8B-B14F-4D97-AF65-F5344CB8AC3E}">
        <p14:creationId xmlns:p14="http://schemas.microsoft.com/office/powerpoint/2010/main" val="3361745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021266312"/>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51259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Melissa Davis’s Project</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91348167"/>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822414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Dumbledore as Guide</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139197419"/>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700290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Dumbledore as Guide Version 2</a:t>
            </a:r>
            <a:endParaRPr lang="en-US" dirty="0"/>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2390241229"/>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848022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Writer’s Block</a:t>
            </a:r>
            <a:endParaRPr lang="en-US" dirty="0"/>
          </a:p>
        </p:txBody>
      </p:sp>
      <p:pic>
        <p:nvPicPr>
          <p:cNvPr id="9" name="Content Placeholder 8" descr="tumblr_m92lbl4U7R1rywyu8o1_500.jpg"/>
          <p:cNvPicPr>
            <a:picLocks noGrp="1" noChangeAspect="1"/>
          </p:cNvPicPr>
          <p:nvPr>
            <p:ph idx="1"/>
          </p:nvPr>
        </p:nvPicPr>
        <p:blipFill>
          <a:blip r:embed="rId2">
            <a:extLst>
              <a:ext uri="{28A0092B-C50C-407E-A947-70E740481C1C}">
                <a14:useLocalDpi xmlns:a14="http://schemas.microsoft.com/office/drawing/2010/main" val="0"/>
              </a:ext>
            </a:extLst>
          </a:blip>
          <a:srcRect t="12434" b="12434"/>
          <a:stretch>
            <a:fillRect/>
          </a:stretch>
        </p:blipFill>
        <p:spPr/>
      </p:pic>
    </p:spTree>
    <p:extLst>
      <p:ext uri="{BB962C8B-B14F-4D97-AF65-F5344CB8AC3E}">
        <p14:creationId xmlns:p14="http://schemas.microsoft.com/office/powerpoint/2010/main" val="15830772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Writing so Hard?</a:t>
            </a:r>
            <a:endParaRPr lang="en-US" dirty="0"/>
          </a:p>
        </p:txBody>
      </p:sp>
      <p:sp>
        <p:nvSpPr>
          <p:cNvPr id="3" name="Content Placeholder 2"/>
          <p:cNvSpPr>
            <a:spLocks noGrp="1"/>
          </p:cNvSpPr>
          <p:nvPr>
            <p:ph idx="1"/>
          </p:nvPr>
        </p:nvSpPr>
        <p:spPr/>
        <p:txBody>
          <a:bodyPr/>
          <a:lstStyle/>
          <a:p>
            <a:r>
              <a:rPr lang="en-US" dirty="0" smtClean="0"/>
              <a:t>As every experienced writer knows, writing is not simply a process of putting down on paper what is already known in the writer’s mind. The very act of writing forces the writer, inevitably (but often quite unexpectedly), to see things differently, to combine ideas in unanticipated ways. (</a:t>
            </a:r>
            <a:r>
              <a:rPr lang="en-US" dirty="0"/>
              <a:t>Anderson, Babington, </a:t>
            </a:r>
            <a:r>
              <a:rPr lang="en-US" dirty="0" err="1"/>
              <a:t>Lepan</a:t>
            </a:r>
            <a:r>
              <a:rPr lang="en-US" dirty="0"/>
              <a:t>, and Okun </a:t>
            </a:r>
            <a:r>
              <a:rPr lang="en-US" dirty="0" smtClean="0"/>
              <a:t>32)</a:t>
            </a:r>
            <a:endParaRPr lang="en-US" dirty="0"/>
          </a:p>
        </p:txBody>
      </p:sp>
    </p:spTree>
    <p:extLst>
      <p:ext uri="{BB962C8B-B14F-4D97-AF65-F5344CB8AC3E}">
        <p14:creationId xmlns:p14="http://schemas.microsoft.com/office/powerpoint/2010/main" val="17295827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Avoid Writer’s Block?</a:t>
            </a:r>
            <a:endParaRPr lang="en-US" dirty="0"/>
          </a:p>
        </p:txBody>
      </p:sp>
      <p:sp>
        <p:nvSpPr>
          <p:cNvPr id="3" name="Content Placeholder 2"/>
          <p:cNvSpPr>
            <a:spLocks noGrp="1"/>
          </p:cNvSpPr>
          <p:nvPr>
            <p:ph idx="1"/>
          </p:nvPr>
        </p:nvSpPr>
        <p:spPr/>
        <p:txBody>
          <a:bodyPr/>
          <a:lstStyle/>
          <a:p>
            <a:r>
              <a:rPr lang="en-US" dirty="0" smtClean="0"/>
              <a:t>Be Confident!</a:t>
            </a:r>
          </a:p>
          <a:p>
            <a:r>
              <a:rPr lang="en-US" dirty="0" smtClean="0"/>
              <a:t>One of the things that plagues most writers is that their ideas are bad, or that they have nothing original to say. </a:t>
            </a:r>
          </a:p>
          <a:p>
            <a:r>
              <a:rPr lang="en-US" dirty="0" smtClean="0"/>
              <a:t>If you feel this way, write anyway! It always looks different when it’s on the page. </a:t>
            </a:r>
          </a:p>
        </p:txBody>
      </p:sp>
    </p:spTree>
    <p:extLst>
      <p:ext uri="{BB962C8B-B14F-4D97-AF65-F5344CB8AC3E}">
        <p14:creationId xmlns:p14="http://schemas.microsoft.com/office/powerpoint/2010/main" val="4252988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Avoid Writer’s Block</a:t>
            </a:r>
            <a:endParaRPr lang="en-US" dirty="0"/>
          </a:p>
        </p:txBody>
      </p:sp>
      <p:sp>
        <p:nvSpPr>
          <p:cNvPr id="3" name="Content Placeholder 2"/>
          <p:cNvSpPr>
            <a:spLocks noGrp="1"/>
          </p:cNvSpPr>
          <p:nvPr>
            <p:ph idx="1"/>
          </p:nvPr>
        </p:nvSpPr>
        <p:spPr/>
        <p:txBody>
          <a:bodyPr>
            <a:normAutofit lnSpcReduction="10000"/>
          </a:bodyPr>
          <a:lstStyle/>
          <a:p>
            <a:r>
              <a:rPr lang="en-US" dirty="0" smtClean="0"/>
              <a:t>Write Something! Write Anything!</a:t>
            </a:r>
          </a:p>
          <a:p>
            <a:endParaRPr lang="en-US" dirty="0"/>
          </a:p>
          <a:p>
            <a:r>
              <a:rPr lang="en-US" dirty="0" smtClean="0"/>
              <a:t>Just force that pen to move across the paper (or those keyboard keys to start clicking), quite literally writing anything that comes to mind, whether coherent or not, whether on or off topic. After ten or fifteen minutes, usable material will have turned up. </a:t>
            </a:r>
            <a:r>
              <a:rPr lang="en-US" dirty="0"/>
              <a:t>(Anderson, Babington, </a:t>
            </a:r>
            <a:r>
              <a:rPr lang="en-US" dirty="0" err="1"/>
              <a:t>Lepan</a:t>
            </a:r>
            <a:r>
              <a:rPr lang="en-US" dirty="0"/>
              <a:t>, and </a:t>
            </a:r>
            <a:r>
              <a:rPr lang="en-US" dirty="0" err="1"/>
              <a:t>Okun</a:t>
            </a:r>
            <a:r>
              <a:rPr lang="en-US" dirty="0"/>
              <a:t> </a:t>
            </a:r>
            <a:r>
              <a:rPr lang="en-US" dirty="0" smtClean="0"/>
              <a:t>31)</a:t>
            </a:r>
          </a:p>
        </p:txBody>
      </p:sp>
    </p:spTree>
    <p:extLst>
      <p:ext uri="{BB962C8B-B14F-4D97-AF65-F5344CB8AC3E}">
        <p14:creationId xmlns:p14="http://schemas.microsoft.com/office/powerpoint/2010/main" val="32778676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Beat Writer’s Block</a:t>
            </a:r>
            <a:endParaRPr lang="en-US" dirty="0"/>
          </a:p>
        </p:txBody>
      </p:sp>
      <p:sp>
        <p:nvSpPr>
          <p:cNvPr id="3" name="Content Placeholder 2"/>
          <p:cNvSpPr>
            <a:spLocks noGrp="1"/>
          </p:cNvSpPr>
          <p:nvPr>
            <p:ph idx="1"/>
          </p:nvPr>
        </p:nvSpPr>
        <p:spPr/>
        <p:txBody>
          <a:bodyPr/>
          <a:lstStyle/>
          <a:p>
            <a:r>
              <a:rPr lang="en-US" dirty="0" smtClean="0"/>
              <a:t>Realize that Writing is a Process.</a:t>
            </a:r>
          </a:p>
          <a:p>
            <a:pPr marL="0" indent="0">
              <a:buNone/>
            </a:pPr>
            <a:endParaRPr lang="en-US" dirty="0" smtClean="0"/>
          </a:p>
          <a:p>
            <a:pPr marL="0" indent="0">
              <a:buNone/>
            </a:pPr>
            <a:r>
              <a:rPr lang="en-US" sz="2400" dirty="0" smtClean="0"/>
              <a:t>•</a:t>
            </a:r>
            <a:r>
              <a:rPr lang="en-US" dirty="0" smtClean="0"/>
              <a:t> Your first draft will never be perfect, and you should not expect it to be perfect. </a:t>
            </a:r>
          </a:p>
          <a:p>
            <a:pPr marL="0" indent="0">
              <a:buNone/>
            </a:pPr>
            <a:endParaRPr lang="en-US" dirty="0" smtClean="0"/>
          </a:p>
          <a:p>
            <a:r>
              <a:rPr lang="en-US" dirty="0" smtClean="0"/>
              <a:t>You can always change it later, and you will find that your ideas will change as you write. </a:t>
            </a:r>
          </a:p>
          <a:p>
            <a:endParaRPr lang="en-US" dirty="0"/>
          </a:p>
        </p:txBody>
      </p:sp>
    </p:spTree>
    <p:extLst>
      <p:ext uri="{BB962C8B-B14F-4D97-AF65-F5344CB8AC3E}">
        <p14:creationId xmlns:p14="http://schemas.microsoft.com/office/powerpoint/2010/main" val="1974031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Dialogue</a:t>
            </a:r>
            <a:endParaRPr lang="en-US"/>
          </a:p>
        </p:txBody>
      </p:sp>
      <p:sp>
        <p:nvSpPr>
          <p:cNvPr id="3" name="Content Placeholder 2"/>
          <p:cNvSpPr>
            <a:spLocks noGrp="1"/>
          </p:cNvSpPr>
          <p:nvPr>
            <p:ph idx="1"/>
          </p:nvPr>
        </p:nvSpPr>
        <p:spPr/>
        <p:txBody>
          <a:bodyPr/>
          <a:lstStyle/>
          <a:p>
            <a:r>
              <a:rPr lang="en-US" dirty="0" smtClean="0"/>
              <a:t>It will help your writing if you try to think about others’ perspectives. </a:t>
            </a:r>
          </a:p>
          <a:p>
            <a:endParaRPr lang="en-US" dirty="0"/>
          </a:p>
          <a:p>
            <a:r>
              <a:rPr lang="en-US" dirty="0" smtClean="0"/>
              <a:t>You can do this on your own, or you can ask someone to look at your work. </a:t>
            </a:r>
          </a:p>
          <a:p>
            <a:endParaRPr lang="en-US" dirty="0" smtClean="0"/>
          </a:p>
          <a:p>
            <a:r>
              <a:rPr lang="en-US" dirty="0" smtClean="0"/>
              <a:t>You can also discuss your topic with someone else to get ideas. </a:t>
            </a:r>
            <a:endParaRPr lang="en-US" dirty="0"/>
          </a:p>
        </p:txBody>
      </p:sp>
    </p:spTree>
    <p:extLst>
      <p:ext uri="{BB962C8B-B14F-4D97-AF65-F5344CB8AC3E}">
        <p14:creationId xmlns:p14="http://schemas.microsoft.com/office/powerpoint/2010/main" val="2913671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Active Reading</a:t>
            </a:r>
            <a:endParaRPr lang="en-US" dirty="0"/>
          </a:p>
        </p:txBody>
      </p:sp>
      <p:sp>
        <p:nvSpPr>
          <p:cNvPr id="3" name="Content Placeholder 2"/>
          <p:cNvSpPr>
            <a:spLocks noGrp="1"/>
          </p:cNvSpPr>
          <p:nvPr>
            <p:ph idx="1"/>
          </p:nvPr>
        </p:nvSpPr>
        <p:spPr/>
        <p:txBody>
          <a:bodyPr/>
          <a:lstStyle/>
          <a:p>
            <a:endParaRPr lang="en-US" dirty="0" smtClean="0"/>
          </a:p>
          <a:p>
            <a:r>
              <a:rPr lang="en-US" dirty="0" smtClean="0"/>
              <a:t>It is essential to be able to read actively rather than passively – to be prepared to make connections, be able to extend the ideas you are presented with, and to be able to question those ideas. (Anderson, Babington, </a:t>
            </a:r>
            <a:r>
              <a:rPr lang="en-US" dirty="0" err="1" smtClean="0"/>
              <a:t>Lepan</a:t>
            </a:r>
            <a:r>
              <a:rPr lang="en-US" dirty="0" smtClean="0"/>
              <a:t>, and </a:t>
            </a:r>
            <a:r>
              <a:rPr lang="en-US" dirty="0" err="1" smtClean="0"/>
              <a:t>Okun</a:t>
            </a:r>
            <a:r>
              <a:rPr lang="en-US" dirty="0" smtClean="0"/>
              <a:t> 26)</a:t>
            </a:r>
            <a:endParaRPr lang="en-US" dirty="0"/>
          </a:p>
        </p:txBody>
      </p:sp>
    </p:spTree>
    <p:extLst>
      <p:ext uri="{BB962C8B-B14F-4D97-AF65-F5344CB8AC3E}">
        <p14:creationId xmlns:p14="http://schemas.microsoft.com/office/powerpoint/2010/main" val="2279051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Dialogue</a:t>
            </a:r>
            <a:endParaRPr lang="en-US" dirty="0"/>
          </a:p>
        </p:txBody>
      </p:sp>
      <p:sp>
        <p:nvSpPr>
          <p:cNvPr id="3" name="Content Placeholder 2"/>
          <p:cNvSpPr>
            <a:spLocks noGrp="1"/>
          </p:cNvSpPr>
          <p:nvPr>
            <p:ph idx="1"/>
          </p:nvPr>
        </p:nvSpPr>
        <p:spPr/>
        <p:txBody>
          <a:bodyPr/>
          <a:lstStyle/>
          <a:p>
            <a:r>
              <a:rPr lang="en-US" dirty="0" smtClean="0"/>
              <a:t>Too often we look at our own work as sacrosanct; we are embarrassed by its weaknesses, shy of showing it to others before it’s what we like to think of as perfect. And if at that late stage others see imperfections, we are too easily hurt. </a:t>
            </a:r>
            <a:r>
              <a:rPr lang="en-US" dirty="0"/>
              <a:t>(Anderson, Babington, </a:t>
            </a:r>
            <a:r>
              <a:rPr lang="en-US" dirty="0" err="1"/>
              <a:t>Lepan</a:t>
            </a:r>
            <a:r>
              <a:rPr lang="en-US" dirty="0"/>
              <a:t>, and </a:t>
            </a:r>
            <a:r>
              <a:rPr lang="en-US" dirty="0" err="1"/>
              <a:t>Okun</a:t>
            </a:r>
            <a:r>
              <a:rPr lang="en-US" dirty="0"/>
              <a:t> </a:t>
            </a:r>
            <a:r>
              <a:rPr lang="en-US" dirty="0" smtClean="0"/>
              <a:t>33)</a:t>
            </a:r>
            <a:endParaRPr lang="en-US" dirty="0"/>
          </a:p>
        </p:txBody>
      </p:sp>
    </p:spTree>
    <p:extLst>
      <p:ext uri="{BB962C8B-B14F-4D97-AF65-F5344CB8AC3E}">
        <p14:creationId xmlns:p14="http://schemas.microsoft.com/office/powerpoint/2010/main" val="24553646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Dialogue</a:t>
            </a:r>
            <a:endParaRPr lang="en-US" dirty="0"/>
          </a:p>
        </p:txBody>
      </p:sp>
      <p:sp>
        <p:nvSpPr>
          <p:cNvPr id="3" name="Content Placeholder 2"/>
          <p:cNvSpPr>
            <a:spLocks noGrp="1"/>
          </p:cNvSpPr>
          <p:nvPr>
            <p:ph idx="1"/>
          </p:nvPr>
        </p:nvSpPr>
        <p:spPr/>
        <p:txBody>
          <a:bodyPr>
            <a:normAutofit lnSpcReduction="10000"/>
          </a:bodyPr>
          <a:lstStyle/>
          <a:p>
            <a:r>
              <a:rPr lang="en-US" dirty="0" smtClean="0"/>
              <a:t>You can find help in a variety of places: there are several writing centres on campus or you can seek help from friends and family whose opinions you trust. </a:t>
            </a:r>
          </a:p>
          <a:p>
            <a:endParaRPr lang="en-US" dirty="0"/>
          </a:p>
          <a:p>
            <a:r>
              <a:rPr lang="en-US" dirty="0" smtClean="0"/>
              <a:t>However, do not become dependent on others to fix your mistakes for you; you should take that experience and learn to fix them yourself!</a:t>
            </a:r>
            <a:endParaRPr lang="en-US" dirty="0"/>
          </a:p>
        </p:txBody>
      </p:sp>
    </p:spTree>
    <p:extLst>
      <p:ext uri="{BB962C8B-B14F-4D97-AF65-F5344CB8AC3E}">
        <p14:creationId xmlns:p14="http://schemas.microsoft.com/office/powerpoint/2010/main" val="3008026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Active Reading Exactly?</a:t>
            </a:r>
            <a:endParaRPr lang="en-US" dirty="0"/>
          </a:p>
        </p:txBody>
      </p:sp>
      <p:sp>
        <p:nvSpPr>
          <p:cNvPr id="3" name="Content Placeholder 2"/>
          <p:cNvSpPr>
            <a:spLocks noGrp="1"/>
          </p:cNvSpPr>
          <p:nvPr>
            <p:ph idx="1"/>
          </p:nvPr>
        </p:nvSpPr>
        <p:spPr/>
        <p:txBody>
          <a:bodyPr/>
          <a:lstStyle/>
          <a:p>
            <a:r>
              <a:rPr lang="en-US" dirty="0" smtClean="0"/>
              <a:t>You should be processing the information you read by connecting it with things you already know. </a:t>
            </a:r>
          </a:p>
          <a:p>
            <a:r>
              <a:rPr lang="en-US" dirty="0" smtClean="0"/>
              <a:t>If you are presented with information that you have never come across before, you should look at it analytically, meaning you should question whether or not it is true or trustworthy information. </a:t>
            </a:r>
            <a:endParaRPr lang="en-US" dirty="0"/>
          </a:p>
        </p:txBody>
      </p:sp>
    </p:spTree>
    <p:extLst>
      <p:ext uri="{BB962C8B-B14F-4D97-AF65-F5344CB8AC3E}">
        <p14:creationId xmlns:p14="http://schemas.microsoft.com/office/powerpoint/2010/main" val="2688235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Take Notes!</a:t>
            </a:r>
            <a:endParaRPr lang="en-US" dirty="0"/>
          </a:p>
        </p:txBody>
      </p:sp>
      <p:sp>
        <p:nvSpPr>
          <p:cNvPr id="3" name="Content Placeholder 2"/>
          <p:cNvSpPr>
            <a:spLocks noGrp="1"/>
          </p:cNvSpPr>
          <p:nvPr>
            <p:ph idx="1"/>
          </p:nvPr>
        </p:nvSpPr>
        <p:spPr/>
        <p:txBody>
          <a:bodyPr/>
          <a:lstStyle/>
          <a:p>
            <a:endParaRPr lang="en-US" dirty="0" smtClean="0"/>
          </a:p>
          <a:p>
            <a:r>
              <a:rPr lang="en-US" dirty="0" smtClean="0"/>
              <a:t>Thoughts and insights can strike at any time, but they also have a way of evaporating quickly – so it’s wise to be prepared…writing things down is essential to the writing process. (</a:t>
            </a:r>
            <a:r>
              <a:rPr lang="en-US" dirty="0"/>
              <a:t>Anderson, Babington, </a:t>
            </a:r>
            <a:r>
              <a:rPr lang="en-US" dirty="0" err="1"/>
              <a:t>Lepan</a:t>
            </a:r>
            <a:r>
              <a:rPr lang="en-US" dirty="0"/>
              <a:t>, and Okun </a:t>
            </a:r>
            <a:r>
              <a:rPr lang="en-US" dirty="0" smtClean="0"/>
              <a:t>28)</a:t>
            </a:r>
            <a:endParaRPr lang="en-US" dirty="0"/>
          </a:p>
        </p:txBody>
      </p:sp>
    </p:spTree>
    <p:extLst>
      <p:ext uri="{BB962C8B-B14F-4D97-AF65-F5344CB8AC3E}">
        <p14:creationId xmlns:p14="http://schemas.microsoft.com/office/powerpoint/2010/main" val="404790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Exactly?</a:t>
            </a:r>
            <a:endParaRPr lang="en-US" dirty="0"/>
          </a:p>
        </p:txBody>
      </p:sp>
      <p:sp>
        <p:nvSpPr>
          <p:cNvPr id="3" name="Content Placeholder 2"/>
          <p:cNvSpPr>
            <a:spLocks noGrp="1"/>
          </p:cNvSpPr>
          <p:nvPr>
            <p:ph idx="1"/>
          </p:nvPr>
        </p:nvSpPr>
        <p:spPr/>
        <p:txBody>
          <a:bodyPr/>
          <a:lstStyle/>
          <a:p>
            <a:endParaRPr lang="en-US" dirty="0" smtClean="0"/>
          </a:p>
          <a:p>
            <a:r>
              <a:rPr lang="en-US" dirty="0" smtClean="0"/>
              <a:t>Writing in the margins of the book (if it is </a:t>
            </a:r>
            <a:r>
              <a:rPr lang="en-US" i="1" dirty="0" smtClean="0"/>
              <a:t>your</a:t>
            </a:r>
            <a:r>
              <a:rPr lang="en-US" dirty="0" smtClean="0"/>
              <a:t> book)</a:t>
            </a:r>
          </a:p>
          <a:p>
            <a:r>
              <a:rPr lang="en-US" dirty="0" smtClean="0"/>
              <a:t>Keeping a sheet of paper or notebook nearby to jot down ideas, thoughts, or pages containing important ideas or passages.</a:t>
            </a:r>
          </a:p>
          <a:p>
            <a:r>
              <a:rPr lang="en-US" dirty="0" smtClean="0"/>
              <a:t>It is also useful to underline or highlight useful passages. </a:t>
            </a:r>
            <a:endParaRPr lang="en-US" dirty="0"/>
          </a:p>
        </p:txBody>
      </p:sp>
    </p:spTree>
    <p:extLst>
      <p:ext uri="{BB962C8B-B14F-4D97-AF65-F5344CB8AC3E}">
        <p14:creationId xmlns:p14="http://schemas.microsoft.com/office/powerpoint/2010/main" val="107682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that look like?</a:t>
            </a:r>
            <a:endParaRPr lang="en-US" dirty="0"/>
          </a:p>
        </p:txBody>
      </p:sp>
      <p:pic>
        <p:nvPicPr>
          <p:cNvPr id="6" name="Content Placeholder 5" descr="IMG_0606.jpg"/>
          <p:cNvPicPr>
            <a:picLocks noGrp="1" noChangeAspect="1"/>
          </p:cNvPicPr>
          <p:nvPr>
            <p:ph idx="1"/>
          </p:nvPr>
        </p:nvPicPr>
        <p:blipFill>
          <a:blip r:embed="rId2">
            <a:extLst>
              <a:ext uri="{28A0092B-C50C-407E-A947-70E740481C1C}">
                <a14:useLocalDpi xmlns:a14="http://schemas.microsoft.com/office/drawing/2010/main" val="0"/>
              </a:ext>
            </a:extLst>
          </a:blip>
          <a:srcRect t="29376" b="29376"/>
          <a:stretch>
            <a:fillRect/>
          </a:stretch>
        </p:blipFill>
        <p:spPr/>
      </p:pic>
    </p:spTree>
    <p:extLst>
      <p:ext uri="{BB962C8B-B14F-4D97-AF65-F5344CB8AC3E}">
        <p14:creationId xmlns:p14="http://schemas.microsoft.com/office/powerpoint/2010/main" val="1405859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that look like?</a:t>
            </a:r>
            <a:endParaRPr lang="en-US" dirty="0"/>
          </a:p>
        </p:txBody>
      </p:sp>
      <p:pic>
        <p:nvPicPr>
          <p:cNvPr id="6" name="Content Placeholder 5" descr="IMG_0617.jpg"/>
          <p:cNvPicPr>
            <a:picLocks noGrp="1" noChangeAspect="1"/>
          </p:cNvPicPr>
          <p:nvPr>
            <p:ph sz="half" idx="1"/>
          </p:nvPr>
        </p:nvPicPr>
        <p:blipFill>
          <a:blip r:embed="rId2">
            <a:extLst>
              <a:ext uri="{28A0092B-C50C-407E-A947-70E740481C1C}">
                <a14:useLocalDpi xmlns:a14="http://schemas.microsoft.com/office/drawing/2010/main" val="0"/>
              </a:ext>
            </a:extLst>
          </a:blip>
          <a:srcRect l="-9488" r="-9488"/>
          <a:stretch>
            <a:fillRect/>
          </a:stretch>
        </p:blipFill>
        <p:spPr/>
      </p:pic>
      <p:pic>
        <p:nvPicPr>
          <p:cNvPr id="7" name="Content Placeholder 6" descr="IMG_0609.JPG"/>
          <p:cNvPicPr>
            <a:picLocks noGrp="1" noChangeAspect="1"/>
          </p:cNvPicPr>
          <p:nvPr>
            <p:ph sz="half" idx="2"/>
          </p:nvPr>
        </p:nvPicPr>
        <p:blipFill>
          <a:blip r:embed="rId3">
            <a:extLst>
              <a:ext uri="{28A0092B-C50C-407E-A947-70E740481C1C}">
                <a14:useLocalDpi xmlns:a14="http://schemas.microsoft.com/office/drawing/2010/main" val="0"/>
              </a:ext>
            </a:extLst>
          </a:blip>
          <a:srcRect t="-26238" b="-26238"/>
          <a:stretch>
            <a:fillRect/>
          </a:stretch>
        </p:blipFill>
        <p:spPr/>
      </p:pic>
    </p:spTree>
    <p:extLst>
      <p:ext uri="{BB962C8B-B14F-4D97-AF65-F5344CB8AC3E}">
        <p14:creationId xmlns:p14="http://schemas.microsoft.com/office/powerpoint/2010/main" val="2922390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Taking Notes in Class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If I put it in a PowerPoint, you don’t need to write it down – I will post it on UR Courses. </a:t>
            </a:r>
          </a:p>
          <a:p>
            <a:endParaRPr lang="en-US" dirty="0"/>
          </a:p>
          <a:p>
            <a:r>
              <a:rPr lang="en-US" dirty="0" smtClean="0"/>
              <a:t>If I write it on the board, you should write it down – it is probably important!</a:t>
            </a:r>
          </a:p>
          <a:p>
            <a:endParaRPr lang="en-US" dirty="0"/>
          </a:p>
          <a:p>
            <a:r>
              <a:rPr lang="en-US" dirty="0" smtClean="0"/>
              <a:t>You will never be able to write down everything I say in class; you need to figure out what is going to be most useful and write that down. </a:t>
            </a:r>
            <a:endParaRPr lang="en-US" dirty="0"/>
          </a:p>
        </p:txBody>
      </p:sp>
    </p:spTree>
    <p:extLst>
      <p:ext uri="{BB962C8B-B14F-4D97-AF65-F5344CB8AC3E}">
        <p14:creationId xmlns:p14="http://schemas.microsoft.com/office/powerpoint/2010/main" val="3378368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a:t>
            </a:r>
            <a:endParaRPr lang="en-US" dirty="0"/>
          </a:p>
        </p:txBody>
      </p:sp>
      <p:sp>
        <p:nvSpPr>
          <p:cNvPr id="3" name="Content Placeholder 2"/>
          <p:cNvSpPr>
            <a:spLocks noGrp="1"/>
          </p:cNvSpPr>
          <p:nvPr>
            <p:ph idx="1"/>
          </p:nvPr>
        </p:nvSpPr>
        <p:spPr/>
        <p:txBody>
          <a:bodyPr/>
          <a:lstStyle/>
          <a:p>
            <a:r>
              <a:rPr lang="en-US" dirty="0" smtClean="0"/>
              <a:t>Mapping is the beginning of you putting your thoughts and ideas into some kind of order. </a:t>
            </a:r>
          </a:p>
          <a:p>
            <a:r>
              <a:rPr lang="en-US" dirty="0" smtClean="0"/>
              <a:t>You will likely notice certain concepts being repeated in your notes: these will likely become key concepts in your paper. </a:t>
            </a:r>
          </a:p>
          <a:p>
            <a:r>
              <a:rPr lang="en-US" dirty="0" smtClean="0"/>
              <a:t>You </a:t>
            </a:r>
            <a:r>
              <a:rPr lang="en-US" smtClean="0"/>
              <a:t>should then </a:t>
            </a:r>
            <a:r>
              <a:rPr lang="en-US" dirty="0" smtClean="0"/>
              <a:t>try to figure out how these ideas intersect and affect one another in a rough way. </a:t>
            </a:r>
            <a:endParaRPr lang="en-US" dirty="0"/>
          </a:p>
        </p:txBody>
      </p:sp>
    </p:spTree>
    <p:extLst>
      <p:ext uri="{BB962C8B-B14F-4D97-AF65-F5344CB8AC3E}">
        <p14:creationId xmlns:p14="http://schemas.microsoft.com/office/powerpoint/2010/main" val="40966000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100</TotalTime>
  <Words>942</Words>
  <Application>Microsoft Macintosh PowerPoint</Application>
  <PresentationFormat>On-screen Show (4:3)</PresentationFormat>
  <Paragraphs>83</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Essential Activities</vt:lpstr>
      <vt:lpstr>Active Reading</vt:lpstr>
      <vt:lpstr>What is Active Reading Exactly?</vt:lpstr>
      <vt:lpstr>Take Notes!</vt:lpstr>
      <vt:lpstr>How Exactly?</vt:lpstr>
      <vt:lpstr>What does that look like?</vt:lpstr>
      <vt:lpstr>What does that look like?</vt:lpstr>
      <vt:lpstr>Taking Notes in Class</vt:lpstr>
      <vt:lpstr>Mapping</vt:lpstr>
      <vt:lpstr>Mapping</vt:lpstr>
      <vt:lpstr>Melissa Davis’s Project</vt:lpstr>
      <vt:lpstr>Dumbledore as Guide</vt:lpstr>
      <vt:lpstr>Dumbledore as Guide Version 2</vt:lpstr>
      <vt:lpstr>Writer’s Block</vt:lpstr>
      <vt:lpstr>Why is Writing so Hard?</vt:lpstr>
      <vt:lpstr>How to Avoid Writer’s Block?</vt:lpstr>
      <vt:lpstr>How to Avoid Writer’s Block</vt:lpstr>
      <vt:lpstr>How to Beat Writer’s Block</vt:lpstr>
      <vt:lpstr>Dialogue</vt:lpstr>
      <vt:lpstr>Dialogue</vt:lpstr>
      <vt:lpstr>Dialogue</vt:lpstr>
    </vt:vector>
  </TitlesOfParts>
  <Company>Campion/Luther College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Essential Activities</dc:title>
  <dc:creator>Kathryn MacLennan</dc:creator>
  <cp:lastModifiedBy>Kathryn MacLennan</cp:lastModifiedBy>
  <cp:revision>15</cp:revision>
  <dcterms:created xsi:type="dcterms:W3CDTF">2015-01-06T17:37:18Z</dcterms:created>
  <dcterms:modified xsi:type="dcterms:W3CDTF">2017-07-10T18:14:32Z</dcterms:modified>
</cp:coreProperties>
</file>

<file path=docProps/thumbnail.jpeg>
</file>